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5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6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7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8" r:id="rId2"/>
    <p:sldMasterId id="2147483712" r:id="rId3"/>
    <p:sldMasterId id="2147483739" r:id="rId4"/>
    <p:sldMasterId id="2147483782" r:id="rId5"/>
    <p:sldMasterId id="2147483799" r:id="rId6"/>
    <p:sldMasterId id="2147483816" r:id="rId7"/>
    <p:sldMasterId id="2147483831" r:id="rId8"/>
  </p:sldMasterIdLst>
  <p:notesMasterIdLst>
    <p:notesMasterId r:id="rId50"/>
  </p:notesMasterIdLst>
  <p:sldIdLst>
    <p:sldId id="348" r:id="rId9"/>
    <p:sldId id="282" r:id="rId10"/>
    <p:sldId id="319" r:id="rId11"/>
    <p:sldId id="302" r:id="rId12"/>
    <p:sldId id="346" r:id="rId13"/>
    <p:sldId id="304" r:id="rId14"/>
    <p:sldId id="350" r:id="rId15"/>
    <p:sldId id="353" r:id="rId16"/>
    <p:sldId id="292" r:id="rId17"/>
    <p:sldId id="354" r:id="rId18"/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76" r:id="rId29"/>
    <p:sldId id="278" r:id="rId30"/>
    <p:sldId id="286" r:id="rId31"/>
    <p:sldId id="284" r:id="rId32"/>
    <p:sldId id="277" r:id="rId33"/>
    <p:sldId id="283" r:id="rId34"/>
    <p:sldId id="287" r:id="rId35"/>
    <p:sldId id="357" r:id="rId36"/>
    <p:sldId id="288" r:id="rId37"/>
    <p:sldId id="298" r:id="rId38"/>
    <p:sldId id="299" r:id="rId39"/>
    <p:sldId id="300" r:id="rId40"/>
    <p:sldId id="291" r:id="rId41"/>
    <p:sldId id="355" r:id="rId42"/>
    <p:sldId id="293" r:id="rId43"/>
    <p:sldId id="294" r:id="rId44"/>
    <p:sldId id="301" r:id="rId45"/>
    <p:sldId id="271" r:id="rId46"/>
    <p:sldId id="272" r:id="rId47"/>
    <p:sldId id="273" r:id="rId48"/>
    <p:sldId id="27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755"/>
  </p:normalViewPr>
  <p:slideViewPr>
    <p:cSldViewPr snapToGrid="0">
      <p:cViewPr>
        <p:scale>
          <a:sx n="96" d="100"/>
          <a:sy n="96" d="100"/>
        </p:scale>
        <p:origin x="116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1857D-99FE-9048-9422-A9A0A17C8A9F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30379-2414-E74F-9740-18F6DCC72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19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UI &amp; FIB’s facility and knowledge</a:t>
            </a:r>
            <a:endParaRPr lang="en-US" dirty="0"/>
          </a:p>
          <a:p>
            <a:pPr marL="114300" marR="0" lvl="1" indent="-114300" algn="l" rtl="0">
              <a:lnSpc>
                <a:spcPct val="90000"/>
              </a:lnSpc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Technical Assistance (PMC)</a:t>
            </a:r>
            <a:endParaRPr lang="en-US" dirty="0"/>
          </a:p>
          <a:p>
            <a:pPr marL="114300" marR="0" lvl="1" indent="-114300" algn="l" rtl="0">
              <a:lnSpc>
                <a:spcPct val="90000"/>
              </a:lnSpc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People with relevant skills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5935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f43903b6b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f43903b6bd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1f43903b6bd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9286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2063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2" name="Google Shape;83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1" name="Google Shape;86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7" name="Google Shape;87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0" name="Google Shape;49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9" name="Google Shape;51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6" name="Google Shape;53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f43903b6bd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1f43903b6b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f43903b6b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f43903b6bd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1f43903b6bd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43903b6bd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1f43903b6b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f43903b6bd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g1f43903b6b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563990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56919" y="782320"/>
            <a:ext cx="4482872" cy="5471965"/>
          </a:xfrm>
        </p:spPr>
        <p:txBody>
          <a:bodyPr>
            <a:normAutofit/>
          </a:bodyPr>
          <a:lstStyle>
            <a:lvl1pPr algn="ctr">
              <a:defRPr sz="6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423867" y="860918"/>
            <a:ext cx="432085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1</a:t>
            </a:r>
            <a:endParaRPr kumimoji="1" lang="ja-JP" altLang="en-US" sz="1200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5423867" y="1768178"/>
            <a:ext cx="432085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2</a:t>
            </a:r>
            <a:endParaRPr kumimoji="1" lang="ja-JP" altLang="en-US" sz="1200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423867" y="2675438"/>
            <a:ext cx="432085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3</a:t>
            </a:r>
            <a:endParaRPr kumimoji="1" lang="ja-JP" altLang="en-US" sz="1200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5423867" y="3582698"/>
            <a:ext cx="432085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4</a:t>
            </a:r>
            <a:endParaRPr kumimoji="1" lang="ja-JP" altLang="en-US" sz="1200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5423867" y="4489958"/>
            <a:ext cx="432085" cy="432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5</a:t>
            </a:r>
            <a:endParaRPr kumimoji="1" lang="ja-JP" altLang="en-US" sz="1200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5423867" y="5397219"/>
            <a:ext cx="432085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6</a:t>
            </a:r>
            <a:endParaRPr kumimoji="1" lang="ja-JP" altLang="en-US" sz="1200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000739" y="692696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000739" y="1172749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6000739" y="5234790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6000739" y="5714843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000739" y="1601115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000739" y="2081168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000739" y="2509534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000739" y="2989587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000739" y="3417952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00739" y="3898005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000739" y="4326371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000739" y="4806424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634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1"/>
            <a:ext cx="6095472" cy="6857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999981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288038" y="164638"/>
            <a:ext cx="532776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336047" y="1028734"/>
            <a:ext cx="5279759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6384057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663914" y="1604798"/>
            <a:ext cx="720142" cy="48005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直角三角形 10"/>
          <p:cNvSpPr/>
          <p:nvPr userDrawn="1"/>
        </p:nvSpPr>
        <p:spPr>
          <a:xfrm rot="5400000">
            <a:off x="6143753" y="2036569"/>
            <a:ext cx="192023" cy="28858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5807943" y="1527544"/>
            <a:ext cx="432085" cy="672075"/>
          </a:xfrm>
        </p:spPr>
        <p:txBody>
          <a:bodyPr anchor="t">
            <a:noAutofit/>
          </a:bodyPr>
          <a:lstStyle>
            <a:lvl1pPr algn="ctr">
              <a:defRPr sz="293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457140" y="1604798"/>
            <a:ext cx="5158665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480075" y="2132856"/>
            <a:ext cx="5135730" cy="384043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6576095" y="2084851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655822" y="2761722"/>
            <a:ext cx="720142" cy="480053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直角三角形 23"/>
          <p:cNvSpPr/>
          <p:nvPr userDrawn="1"/>
        </p:nvSpPr>
        <p:spPr>
          <a:xfrm rot="5400000">
            <a:off x="6135660" y="3193494"/>
            <a:ext cx="192023" cy="288586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799850" y="2684469"/>
            <a:ext cx="432085" cy="672075"/>
          </a:xfrm>
        </p:spPr>
        <p:txBody>
          <a:bodyPr anchor="t">
            <a:noAutofit/>
          </a:bodyPr>
          <a:lstStyle>
            <a:lvl1pPr algn="ctr">
              <a:defRPr sz="293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449048" y="2761722"/>
            <a:ext cx="5158665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471983" y="3289780"/>
            <a:ext cx="5135730" cy="384043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6568002" y="3241776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663914" y="3856252"/>
            <a:ext cx="720142" cy="48005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直角三角形 29"/>
          <p:cNvSpPr/>
          <p:nvPr userDrawn="1"/>
        </p:nvSpPr>
        <p:spPr>
          <a:xfrm rot="5400000">
            <a:off x="6143753" y="4288023"/>
            <a:ext cx="192023" cy="288586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807943" y="3778998"/>
            <a:ext cx="432085" cy="672075"/>
          </a:xfrm>
        </p:spPr>
        <p:txBody>
          <a:bodyPr anchor="t">
            <a:noAutofit/>
          </a:bodyPr>
          <a:lstStyle>
            <a:lvl1pPr algn="ctr">
              <a:defRPr sz="293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6457140" y="3856252"/>
            <a:ext cx="5158665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6480075" y="4384310"/>
            <a:ext cx="5135730" cy="384043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6576095" y="4336305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5660126" y="5013176"/>
            <a:ext cx="720142" cy="48005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直角三角形 35"/>
          <p:cNvSpPr/>
          <p:nvPr userDrawn="1"/>
        </p:nvSpPr>
        <p:spPr>
          <a:xfrm rot="5400000">
            <a:off x="6139964" y="5444948"/>
            <a:ext cx="192023" cy="288586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804155" y="4935923"/>
            <a:ext cx="432085" cy="672075"/>
          </a:xfrm>
        </p:spPr>
        <p:txBody>
          <a:bodyPr anchor="t">
            <a:noAutofit/>
          </a:bodyPr>
          <a:lstStyle>
            <a:lvl1pPr algn="ctr">
              <a:defRPr sz="293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6453352" y="5013176"/>
            <a:ext cx="5158665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6476287" y="5541235"/>
            <a:ext cx="5135730" cy="384043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6572307" y="5493230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7808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5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" y="2517304"/>
            <a:ext cx="12191999" cy="1298575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二等辺三角形 7"/>
          <p:cNvSpPr/>
          <p:nvPr userDrawn="1"/>
        </p:nvSpPr>
        <p:spPr>
          <a:xfrm>
            <a:off x="5362892" y="2205301"/>
            <a:ext cx="630117" cy="311381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二等辺三角形 33"/>
          <p:cNvSpPr/>
          <p:nvPr userDrawn="1"/>
        </p:nvSpPr>
        <p:spPr>
          <a:xfrm rot="10800000">
            <a:off x="2336060" y="3815257"/>
            <a:ext cx="634470" cy="312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二等辺三角形 7"/>
          <p:cNvSpPr/>
          <p:nvPr userDrawn="1"/>
        </p:nvSpPr>
        <p:spPr>
          <a:xfrm>
            <a:off x="7236329" y="2205301"/>
            <a:ext cx="630117" cy="311381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二等辺三角形 33"/>
          <p:cNvSpPr/>
          <p:nvPr userDrawn="1"/>
        </p:nvSpPr>
        <p:spPr>
          <a:xfrm rot="10800000">
            <a:off x="4209497" y="3815257"/>
            <a:ext cx="634470" cy="312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二等辺三角形 7"/>
          <p:cNvSpPr/>
          <p:nvPr userDrawn="1"/>
        </p:nvSpPr>
        <p:spPr>
          <a:xfrm>
            <a:off x="9109767" y="2205301"/>
            <a:ext cx="630117" cy="311381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二等辺三角形 33"/>
          <p:cNvSpPr/>
          <p:nvPr userDrawn="1"/>
        </p:nvSpPr>
        <p:spPr>
          <a:xfrm rot="10800000">
            <a:off x="6082934" y="3815257"/>
            <a:ext cx="634470" cy="312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二等辺三角形 7"/>
          <p:cNvSpPr/>
          <p:nvPr userDrawn="1"/>
        </p:nvSpPr>
        <p:spPr>
          <a:xfrm>
            <a:off x="10983204" y="2205301"/>
            <a:ext cx="630117" cy="311381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2" name="二等辺三角形 33"/>
          <p:cNvSpPr/>
          <p:nvPr userDrawn="1"/>
        </p:nvSpPr>
        <p:spPr>
          <a:xfrm rot="10800000">
            <a:off x="7956372" y="3815257"/>
            <a:ext cx="634470" cy="312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4" name="二等辺三角形 7"/>
          <p:cNvSpPr/>
          <p:nvPr userDrawn="1"/>
        </p:nvSpPr>
        <p:spPr>
          <a:xfrm>
            <a:off x="3489455" y="2205301"/>
            <a:ext cx="630117" cy="311381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二等辺三角形 33"/>
          <p:cNvSpPr/>
          <p:nvPr userDrawn="1"/>
        </p:nvSpPr>
        <p:spPr>
          <a:xfrm rot="10800000">
            <a:off x="462623" y="3815257"/>
            <a:ext cx="634470" cy="312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718936" y="4780193"/>
            <a:ext cx="10801146" cy="1170662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814955" y="4684183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正方形/長方形 6"/>
          <p:cNvSpPr/>
          <p:nvPr userDrawn="1"/>
        </p:nvSpPr>
        <p:spPr>
          <a:xfrm rot="18900000">
            <a:off x="2412195" y="2775910"/>
            <a:ext cx="3499354" cy="78011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正方形/長方形 6"/>
          <p:cNvSpPr/>
          <p:nvPr userDrawn="1"/>
        </p:nvSpPr>
        <p:spPr>
          <a:xfrm rot="18900000">
            <a:off x="4285632" y="2775910"/>
            <a:ext cx="3499354" cy="78011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正方形/長方形 6"/>
          <p:cNvSpPr/>
          <p:nvPr userDrawn="1"/>
        </p:nvSpPr>
        <p:spPr>
          <a:xfrm rot="18900000">
            <a:off x="6159069" y="2775910"/>
            <a:ext cx="3499354" cy="78011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正方形/長方形 6"/>
          <p:cNvSpPr/>
          <p:nvPr userDrawn="1"/>
        </p:nvSpPr>
        <p:spPr>
          <a:xfrm rot="18900000">
            <a:off x="8032507" y="2775910"/>
            <a:ext cx="3499354" cy="78011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正方形/長方形 6"/>
          <p:cNvSpPr/>
          <p:nvPr userDrawn="1"/>
        </p:nvSpPr>
        <p:spPr>
          <a:xfrm rot="18900000">
            <a:off x="538758" y="2775910"/>
            <a:ext cx="3499354" cy="78011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 rot="18900000">
            <a:off x="1116373" y="2852220"/>
            <a:ext cx="2382179" cy="58041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 rot="18900000">
            <a:off x="2993718" y="2852220"/>
            <a:ext cx="2382179" cy="58041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 rot="18900000">
            <a:off x="4871063" y="2852220"/>
            <a:ext cx="2382179" cy="58041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 rot="18900000">
            <a:off x="6748407" y="2852220"/>
            <a:ext cx="2382179" cy="58041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 rot="18900000">
            <a:off x="8625751" y="2852220"/>
            <a:ext cx="2382179" cy="58041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176209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3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6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73136" y="1579249"/>
            <a:ext cx="2304390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2554047" y="1579249"/>
            <a:ext cx="2304390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4934970" y="1579249"/>
            <a:ext cx="2304390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7315868" y="1579249"/>
            <a:ext cx="2304390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9696778" y="1579249"/>
            <a:ext cx="2304390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173582" y="4363360"/>
            <a:ext cx="2304192" cy="502708"/>
          </a:xfrm>
          <a:solidFill>
            <a:schemeClr val="accent1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テキスト プレースホルダー 13"/>
          <p:cNvSpPr>
            <a:spLocks noGrp="1"/>
          </p:cNvSpPr>
          <p:nvPr>
            <p:ph type="body" sz="quarter" idx="20" hasCustomPrompt="1"/>
          </p:nvPr>
        </p:nvSpPr>
        <p:spPr>
          <a:xfrm>
            <a:off x="2554381" y="4363360"/>
            <a:ext cx="2304192" cy="502708"/>
          </a:xfrm>
          <a:solidFill>
            <a:schemeClr val="accent3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テキスト プレースホルダー 13"/>
          <p:cNvSpPr>
            <a:spLocks noGrp="1"/>
          </p:cNvSpPr>
          <p:nvPr>
            <p:ph type="body" sz="quarter" idx="21" hasCustomPrompt="1"/>
          </p:nvPr>
        </p:nvSpPr>
        <p:spPr>
          <a:xfrm>
            <a:off x="9696778" y="4363360"/>
            <a:ext cx="2304192" cy="502708"/>
          </a:xfrm>
          <a:solidFill>
            <a:schemeClr val="accent5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7" name="テキスト プレースホルダー 13"/>
          <p:cNvSpPr>
            <a:spLocks noGrp="1"/>
          </p:cNvSpPr>
          <p:nvPr>
            <p:ph type="body" sz="quarter" idx="22" hasCustomPrompt="1"/>
          </p:nvPr>
        </p:nvSpPr>
        <p:spPr>
          <a:xfrm>
            <a:off x="7315980" y="4363360"/>
            <a:ext cx="2304192" cy="502708"/>
          </a:xfrm>
          <a:solidFill>
            <a:schemeClr val="accent4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13"/>
          <p:cNvSpPr>
            <a:spLocks noGrp="1"/>
          </p:cNvSpPr>
          <p:nvPr>
            <p:ph type="body" sz="quarter" idx="23" hasCustomPrompt="1"/>
          </p:nvPr>
        </p:nvSpPr>
        <p:spPr>
          <a:xfrm>
            <a:off x="4935068" y="4363360"/>
            <a:ext cx="2304192" cy="502708"/>
          </a:xfrm>
          <a:solidFill>
            <a:schemeClr val="accent2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18936" y="5109186"/>
            <a:ext cx="10801146" cy="102036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814955" y="5013176"/>
            <a:ext cx="216042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62945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1844824"/>
            <a:ext cx="4753324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平行四辺形 11"/>
          <p:cNvSpPr/>
          <p:nvPr userDrawn="1"/>
        </p:nvSpPr>
        <p:spPr>
          <a:xfrm>
            <a:off x="1200104" y="2564904"/>
            <a:ext cx="3553220" cy="368041"/>
          </a:xfrm>
          <a:prstGeom prst="parallelogram">
            <a:avLst>
              <a:gd name="adj" fmla="val 13705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82310" y="1964837"/>
            <a:ext cx="4352422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平行四辺形 21"/>
          <p:cNvSpPr/>
          <p:nvPr userDrawn="1"/>
        </p:nvSpPr>
        <p:spPr>
          <a:xfrm>
            <a:off x="2400208" y="3653025"/>
            <a:ext cx="3553220" cy="368041"/>
          </a:xfrm>
          <a:prstGeom prst="parallelogram">
            <a:avLst>
              <a:gd name="adj" fmla="val 13705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平行四辺形 22"/>
          <p:cNvSpPr/>
          <p:nvPr userDrawn="1"/>
        </p:nvSpPr>
        <p:spPr>
          <a:xfrm>
            <a:off x="3599122" y="4741146"/>
            <a:ext cx="3553220" cy="368041"/>
          </a:xfrm>
          <a:prstGeom prst="parallelogram">
            <a:avLst>
              <a:gd name="adj" fmla="val 13705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200104" y="2932945"/>
            <a:ext cx="4753324" cy="72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2400209" y="4021065"/>
            <a:ext cx="4753324" cy="72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3599122" y="5109187"/>
            <a:ext cx="4753324" cy="72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81474" y="3052958"/>
            <a:ext cx="4352422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2681711" y="4141079"/>
            <a:ext cx="4352422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3883022" y="5229200"/>
            <a:ext cx="4352422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799743" y="1778951"/>
            <a:ext cx="3696731" cy="856096"/>
          </a:xfrm>
        </p:spPr>
        <p:txBody>
          <a:bodyPr anchor="ctr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400456" y="5047088"/>
            <a:ext cx="3696731" cy="856096"/>
          </a:xfrm>
        </p:spPr>
        <p:txBody>
          <a:bodyPr anchor="ctr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999981" y="2866576"/>
            <a:ext cx="3696731" cy="856096"/>
          </a:xfrm>
        </p:spPr>
        <p:txBody>
          <a:bodyPr anchor="ctr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231293" y="3955193"/>
            <a:ext cx="3696731" cy="856096"/>
          </a:xfrm>
        </p:spPr>
        <p:txBody>
          <a:bodyPr anchor="ctr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657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2" grpId="0" animBg="1"/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animBg="1"/>
      <p:bldP spid="9" grpId="0" animBg="1"/>
      <p:bldP spid="10" grpId="0" animBg="1"/>
      <p:bldP spid="19" grpId="0" animBg="1"/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 userDrawn="1"/>
        </p:nvSpPr>
        <p:spPr>
          <a:xfrm>
            <a:off x="-19817" y="5651836"/>
            <a:ext cx="4451740" cy="480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直角三角形 22"/>
          <p:cNvSpPr/>
          <p:nvPr userDrawn="1"/>
        </p:nvSpPr>
        <p:spPr>
          <a:xfrm rot="10800000">
            <a:off x="3951593" y="4430292"/>
            <a:ext cx="480331" cy="1701834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直角三角形 5"/>
          <p:cNvSpPr/>
          <p:nvPr userDrawn="1"/>
        </p:nvSpPr>
        <p:spPr>
          <a:xfrm rot="10800000">
            <a:off x="3951593" y="4430291"/>
            <a:ext cx="3067023" cy="480289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4600136" y="720434"/>
                </a:moveTo>
                <a:lnTo>
                  <a:pt x="3879703" y="720434"/>
                </a:lnTo>
                <a:lnTo>
                  <a:pt x="3879702" y="720434"/>
                </a:lnTo>
                <a:lnTo>
                  <a:pt x="707423" y="720434"/>
                </a:lnTo>
                <a:lnTo>
                  <a:pt x="0" y="13011"/>
                </a:lnTo>
                <a:lnTo>
                  <a:pt x="0" y="0"/>
                </a:lnTo>
                <a:lnTo>
                  <a:pt x="3879702" y="0"/>
                </a:lnTo>
                <a:lnTo>
                  <a:pt x="3879703" y="0"/>
                </a:lnTo>
                <a:lnTo>
                  <a:pt x="3879703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6538285" y="3208747"/>
            <a:ext cx="480331" cy="1701834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6538284" y="3208746"/>
            <a:ext cx="3067023" cy="480289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3898149" y="0"/>
                </a:lnTo>
                <a:lnTo>
                  <a:pt x="4600136" y="701987"/>
                </a:lnTo>
                <a:lnTo>
                  <a:pt x="4600136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直角三角形 13"/>
          <p:cNvSpPr/>
          <p:nvPr userDrawn="1"/>
        </p:nvSpPr>
        <p:spPr>
          <a:xfrm rot="10800000">
            <a:off x="9124977" y="1987203"/>
            <a:ext cx="480331" cy="1701834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9124977" y="1987202"/>
            <a:ext cx="3067023" cy="480289"/>
          </a:xfrm>
          <a:custGeom>
            <a:avLst/>
            <a:gdLst/>
            <a:ahLst/>
            <a:cxnLst/>
            <a:rect l="l" t="t" r="r" b="b"/>
            <a:pathLst>
              <a:path w="4600135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4600135" y="0"/>
                </a:lnTo>
                <a:lnTo>
                  <a:pt x="4600135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テキスト ボックス 19"/>
          <p:cNvSpPr txBox="1"/>
          <p:nvPr userDrawn="1"/>
        </p:nvSpPr>
        <p:spPr>
          <a:xfrm>
            <a:off x="4591374" y="4910580"/>
            <a:ext cx="1354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8000" dirty="0">
              <a:solidFill>
                <a:schemeClr val="accent1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7178490" y="3689036"/>
            <a:ext cx="1354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dirty="0">
                <a:solidFill>
                  <a:schemeClr val="accent3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8000" dirty="0">
              <a:solidFill>
                <a:schemeClr val="accent3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テキスト ボックス 21"/>
          <p:cNvSpPr txBox="1"/>
          <p:nvPr userDrawn="1"/>
        </p:nvSpPr>
        <p:spPr>
          <a:xfrm>
            <a:off x="9765607" y="2467492"/>
            <a:ext cx="1354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8000" dirty="0">
              <a:solidFill>
                <a:schemeClr val="accent2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直角三角形 26"/>
          <p:cNvSpPr/>
          <p:nvPr userDrawn="1"/>
        </p:nvSpPr>
        <p:spPr>
          <a:xfrm>
            <a:off x="6081211" y="4430291"/>
            <a:ext cx="936701" cy="480289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0" name="直角三角形 26"/>
          <p:cNvSpPr/>
          <p:nvPr userDrawn="1"/>
        </p:nvSpPr>
        <p:spPr>
          <a:xfrm>
            <a:off x="3483242" y="5651836"/>
            <a:ext cx="936701" cy="480289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直角三角形 26"/>
          <p:cNvSpPr/>
          <p:nvPr userDrawn="1"/>
        </p:nvSpPr>
        <p:spPr>
          <a:xfrm>
            <a:off x="8668482" y="3205702"/>
            <a:ext cx="936701" cy="480289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15860" y="4329480"/>
            <a:ext cx="3234444" cy="480053"/>
          </a:xfrm>
        </p:spPr>
        <p:txBody>
          <a:bodyPr anchor="b">
            <a:noAutofit/>
          </a:bodyPr>
          <a:lstStyle>
            <a:lvl1pPr algn="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6481" y="4833243"/>
            <a:ext cx="3248311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1501015" y="4768304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121736" y="3112336"/>
            <a:ext cx="3234444" cy="480053"/>
          </a:xfrm>
        </p:spPr>
        <p:txBody>
          <a:bodyPr anchor="b">
            <a:noAutofit/>
          </a:bodyPr>
          <a:lstStyle>
            <a:lvl1pPr algn="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112356" y="3616098"/>
            <a:ext cx="3248311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4106891" y="355116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710415" y="1886392"/>
            <a:ext cx="3234444" cy="480053"/>
          </a:xfrm>
        </p:spPr>
        <p:txBody>
          <a:bodyPr anchor="b">
            <a:noAutofit/>
          </a:bodyPr>
          <a:lstStyle>
            <a:lvl1pPr algn="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701035" y="2390154"/>
            <a:ext cx="3248311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6695569" y="2325216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59622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8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0" grpId="0" animBg="1"/>
      <p:bldP spid="13" grpId="0" animBg="1"/>
      <p:bldP spid="14" grpId="0" animBg="1"/>
      <p:bldP spid="17" grpId="0" animBg="1"/>
      <p:bldP spid="20" grpId="0"/>
      <p:bldP spid="21" grpId="0"/>
      <p:bldP spid="22" grpId="0"/>
      <p:bldP spid="27" grpId="0" animBg="1"/>
      <p:bldP spid="30" grpId="0" animBg="1"/>
      <p:bldP spid="31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グループ化 116"/>
          <p:cNvGrpSpPr/>
          <p:nvPr userDrawn="1"/>
        </p:nvGrpSpPr>
        <p:grpSpPr>
          <a:xfrm>
            <a:off x="4024165" y="2092719"/>
            <a:ext cx="4002631" cy="605404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8" name="正方形/長方形 11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19" name="円/楕円 11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0" name="円/楕円 11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110" name="グループ化 109"/>
          <p:cNvGrpSpPr/>
          <p:nvPr userDrawn="1"/>
        </p:nvGrpSpPr>
        <p:grpSpPr>
          <a:xfrm>
            <a:off x="2258787" y="3387727"/>
            <a:ext cx="4002631" cy="605404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11" name="正方形/長方形 110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12" name="円/楕円 11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13" name="円/楕円 112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11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640568" y="3465088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385590" y="3552220"/>
            <a:ext cx="3306636" cy="1130516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8" name="グループ化 107"/>
          <p:cNvGrpSpPr/>
          <p:nvPr userDrawn="1"/>
        </p:nvGrpSpPr>
        <p:grpSpPr>
          <a:xfrm>
            <a:off x="509245" y="4682737"/>
            <a:ext cx="4002631" cy="605404"/>
            <a:chOff x="1073297" y="6784950"/>
            <a:chExt cx="6003425" cy="908106"/>
          </a:xfrm>
        </p:grpSpPr>
        <p:sp>
          <p:nvSpPr>
            <p:cNvPr id="99" name="正方形/長方形 9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02" name="円/楕円 10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07" name="円/楕円 10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60188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70" name="グループ化 69"/>
          <p:cNvGrpSpPr/>
          <p:nvPr userDrawn="1"/>
        </p:nvGrpSpPr>
        <p:grpSpPr>
          <a:xfrm rot="3180000">
            <a:off x="-1493180" y="8014598"/>
            <a:ext cx="997539" cy="1690186"/>
            <a:chOff x="7305638" y="3002101"/>
            <a:chExt cx="2688353" cy="4554631"/>
          </a:xfrm>
        </p:grpSpPr>
        <p:grpSp>
          <p:nvGrpSpPr>
            <p:cNvPr id="71" name="グループ化 70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95" name="円/楕円 94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96" name="円/楕円 95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sp>
          <p:nvSpPr>
            <p:cNvPr id="72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grpSp>
          <p:nvGrpSpPr>
            <p:cNvPr id="73" name="グループ化 72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91" name="直角三角形 90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92" name="直角三角形 91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93" name="正方形/長方形 92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94" name="正方形/長方形 93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74" name="グループ化 73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7" name="直角三角形 86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88" name="直角三角形 87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89" name="正方形/長方形 88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90" name="正方形/長方形 89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75" name="グループ化 74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85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86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76" name="グループ化 75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83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84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77" name="グループ化 76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81" name="円/楕円 80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82" name="円/楕円 81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78" name="グループ化 77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79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80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</p:grpSp>
      <p:cxnSp>
        <p:nvCxnSpPr>
          <p:cNvPr id="97" name="直線コネクタ 96"/>
          <p:cNvCxnSpPr/>
          <p:nvPr userDrawn="1"/>
        </p:nvCxnSpPr>
        <p:spPr>
          <a:xfrm flipH="1">
            <a:off x="2116300" y="1643371"/>
            <a:ext cx="6582505" cy="487466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円/楕円 97"/>
          <p:cNvSpPr/>
          <p:nvPr userDrawn="1"/>
        </p:nvSpPr>
        <p:spPr>
          <a:xfrm>
            <a:off x="4072367" y="4848671"/>
            <a:ext cx="273562" cy="273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1" name="円/楕円 100"/>
          <p:cNvSpPr/>
          <p:nvPr userDrawn="1"/>
        </p:nvSpPr>
        <p:spPr>
          <a:xfrm>
            <a:off x="7588032" y="2258651"/>
            <a:ext cx="273562" cy="273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91027" y="4760098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636048" y="4847230"/>
            <a:ext cx="3306636" cy="1130516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0" name="円/楕円 99"/>
          <p:cNvSpPr/>
          <p:nvPr userDrawn="1"/>
        </p:nvSpPr>
        <p:spPr>
          <a:xfrm>
            <a:off x="5830199" y="3553661"/>
            <a:ext cx="273562" cy="273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405947" y="2170079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2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150968" y="2257211"/>
            <a:ext cx="3306636" cy="1130516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259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40049E-6 L 0.86667 -1.146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-573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8" grpId="0" animBg="1"/>
      <p:bldP spid="101" grpId="0" animBg="1"/>
      <p:bldP spid="10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5520635" y="2273935"/>
            <a:ext cx="432085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1</a:t>
            </a:r>
            <a:endParaRPr kumimoji="1" lang="ja-JP" altLang="en-US" sz="1200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5520635" y="3181195"/>
            <a:ext cx="432085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2</a:t>
            </a:r>
            <a:endParaRPr kumimoji="1" lang="ja-JP" altLang="en-US" sz="1200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20635" y="4088455"/>
            <a:ext cx="432085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3</a:t>
            </a:r>
            <a:endParaRPr kumimoji="1" lang="ja-JP" altLang="en-US" sz="1200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5520635" y="4995715"/>
            <a:ext cx="432085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4</a:t>
            </a:r>
            <a:endParaRPr kumimoji="1" lang="ja-JP" altLang="en-US" sz="1200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001105" y="2133836"/>
            <a:ext cx="5669394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001105" y="3042255"/>
            <a:ext cx="5669394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001105" y="3950674"/>
            <a:ext cx="5669394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01105" y="4859092"/>
            <a:ext cx="5669394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22560" y="2199155"/>
            <a:ext cx="4596590" cy="3316275"/>
          </a:xfrm>
        </p:spPr>
        <p:txBody>
          <a:bodyPr anchor="ctr">
            <a:noAutofit/>
          </a:bodyPr>
          <a:lstStyle>
            <a:lvl1pPr algn="ctr">
              <a:defRPr sz="2667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65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5520635" y="1768178"/>
            <a:ext cx="432085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1</a:t>
            </a:r>
            <a:endParaRPr kumimoji="1" lang="ja-JP" altLang="en-US" sz="1200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5520635" y="2675438"/>
            <a:ext cx="432085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2</a:t>
            </a:r>
            <a:endParaRPr kumimoji="1" lang="ja-JP" altLang="en-US" sz="1200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20635" y="3582698"/>
            <a:ext cx="432085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3</a:t>
            </a:r>
            <a:endParaRPr kumimoji="1" lang="ja-JP" altLang="en-US" sz="1200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5520635" y="4489958"/>
            <a:ext cx="432085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4</a:t>
            </a:r>
            <a:endParaRPr kumimoji="1" lang="ja-JP" altLang="en-US" sz="1200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5520635" y="5397218"/>
            <a:ext cx="432085" cy="432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5</a:t>
            </a:r>
            <a:endParaRPr kumimoji="1" lang="ja-JP" altLang="en-US" sz="1200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001105" y="1628080"/>
            <a:ext cx="5727456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001105" y="2536498"/>
            <a:ext cx="5727456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001105" y="3444917"/>
            <a:ext cx="5727456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01105" y="4353336"/>
            <a:ext cx="5727456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001105" y="5261754"/>
            <a:ext cx="5727456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22560" y="2150775"/>
            <a:ext cx="4596590" cy="3316275"/>
          </a:xfrm>
        </p:spPr>
        <p:txBody>
          <a:bodyPr anchor="ctr">
            <a:noAutofit/>
          </a:bodyPr>
          <a:lstStyle>
            <a:lvl1pPr algn="ctr">
              <a:defRPr sz="2667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975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37"/>
          <p:cNvSpPr/>
          <p:nvPr userDrawn="1"/>
        </p:nvSpPr>
        <p:spPr>
          <a:xfrm>
            <a:off x="831177" y="5275016"/>
            <a:ext cx="10530542" cy="72690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7" name="角丸四角形 36"/>
          <p:cNvSpPr/>
          <p:nvPr userDrawn="1"/>
        </p:nvSpPr>
        <p:spPr>
          <a:xfrm>
            <a:off x="831177" y="4364761"/>
            <a:ext cx="10530542" cy="72690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6" name="角丸四角形 35"/>
          <p:cNvSpPr/>
          <p:nvPr userDrawn="1"/>
        </p:nvSpPr>
        <p:spPr>
          <a:xfrm>
            <a:off x="831177" y="1633997"/>
            <a:ext cx="10530542" cy="726909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5" name="角丸四角形 34"/>
          <p:cNvSpPr/>
          <p:nvPr userDrawn="1"/>
        </p:nvSpPr>
        <p:spPr>
          <a:xfrm>
            <a:off x="831177" y="2544252"/>
            <a:ext cx="10530542" cy="726909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3" name="角丸四角形 32"/>
          <p:cNvSpPr/>
          <p:nvPr userDrawn="1"/>
        </p:nvSpPr>
        <p:spPr>
          <a:xfrm>
            <a:off x="831177" y="3454506"/>
            <a:ext cx="10530542" cy="72690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0705880" y="1721621"/>
            <a:ext cx="552048" cy="552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0705880" y="2631537"/>
            <a:ext cx="552048" cy="552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10705880" y="3541791"/>
            <a:ext cx="552048" cy="55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6" name="円/楕円 45"/>
          <p:cNvSpPr/>
          <p:nvPr userDrawn="1"/>
        </p:nvSpPr>
        <p:spPr>
          <a:xfrm>
            <a:off x="10705880" y="4452385"/>
            <a:ext cx="552048" cy="5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4"/>
              </a:solidFill>
            </a:endParaRPr>
          </a:p>
        </p:txBody>
      </p:sp>
      <p:sp>
        <p:nvSpPr>
          <p:cNvPr id="47" name="円/楕円 46"/>
          <p:cNvSpPr/>
          <p:nvPr userDrawn="1"/>
        </p:nvSpPr>
        <p:spPr>
          <a:xfrm>
            <a:off x="10705880" y="5362641"/>
            <a:ext cx="552048" cy="552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615536" y="1637991"/>
            <a:ext cx="5997966" cy="718922"/>
          </a:xfrm>
        </p:spPr>
        <p:txBody>
          <a:bodyPr anchor="ctr">
            <a:norm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615536" y="2548246"/>
            <a:ext cx="5997966" cy="718922"/>
          </a:xfrm>
        </p:spPr>
        <p:txBody>
          <a:bodyPr anchor="ctr">
            <a:norm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615536" y="3458500"/>
            <a:ext cx="5997966" cy="718922"/>
          </a:xfrm>
        </p:spPr>
        <p:txBody>
          <a:bodyPr anchor="ctr">
            <a:norm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615536" y="4368755"/>
            <a:ext cx="5997966" cy="718922"/>
          </a:xfrm>
        </p:spPr>
        <p:txBody>
          <a:bodyPr anchor="ctr">
            <a:norm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615536" y="5279010"/>
            <a:ext cx="5997966" cy="718922"/>
          </a:xfrm>
        </p:spPr>
        <p:txBody>
          <a:bodyPr anchor="ctr">
            <a:norm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角丸四角形 18"/>
          <p:cNvSpPr/>
          <p:nvPr userDrawn="1"/>
        </p:nvSpPr>
        <p:spPr>
          <a:xfrm>
            <a:off x="923547" y="1721283"/>
            <a:ext cx="3408340" cy="5523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0" name="角丸四角形 19"/>
          <p:cNvSpPr/>
          <p:nvPr userDrawn="1"/>
        </p:nvSpPr>
        <p:spPr>
          <a:xfrm>
            <a:off x="923547" y="2631537"/>
            <a:ext cx="3408340" cy="55233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1" name="角丸四角形 20"/>
          <p:cNvSpPr/>
          <p:nvPr userDrawn="1"/>
        </p:nvSpPr>
        <p:spPr>
          <a:xfrm>
            <a:off x="923547" y="5362302"/>
            <a:ext cx="3408340" cy="55233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3" name="角丸四角形 22"/>
          <p:cNvSpPr/>
          <p:nvPr userDrawn="1"/>
        </p:nvSpPr>
        <p:spPr>
          <a:xfrm>
            <a:off x="923547" y="3541792"/>
            <a:ext cx="3408340" cy="55233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5" name="角丸四角形 24"/>
          <p:cNvSpPr/>
          <p:nvPr userDrawn="1"/>
        </p:nvSpPr>
        <p:spPr>
          <a:xfrm>
            <a:off x="923547" y="4452047"/>
            <a:ext cx="3408340" cy="55233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120532" y="1815608"/>
            <a:ext cx="3014368" cy="363689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20532" y="5456627"/>
            <a:ext cx="3014368" cy="363689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120532" y="2725862"/>
            <a:ext cx="3014368" cy="363689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120532" y="3636116"/>
            <a:ext cx="3014368" cy="363689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120532" y="4546371"/>
            <a:ext cx="3014368" cy="363689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150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750"/>
                            </p:stCondLst>
                            <p:childTnLst>
                              <p:par>
                                <p:cTn id="9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2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35" grpId="0" animBg="1"/>
      <p:bldP spid="33" grpId="0" animBg="1"/>
      <p:bldP spid="5" grpId="0" animBg="1"/>
      <p:bldP spid="5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 animBg="1"/>
      <p:bldP spid="23" grpId="0" animBg="1"/>
      <p:bldP spid="25" grpId="0" animBg="1"/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2909455"/>
            <a:ext cx="12193058" cy="1736436"/>
          </a:xfrm>
          <a:custGeom>
            <a:avLst/>
            <a:gdLst>
              <a:gd name="connsiteX0" fmla="*/ 0 w 18288000"/>
              <a:gd name="connsiteY0" fmla="*/ 1343891 h 2604654"/>
              <a:gd name="connsiteX1" fmla="*/ 2854036 w 18288000"/>
              <a:gd name="connsiteY1" fmla="*/ 2604654 h 2604654"/>
              <a:gd name="connsiteX2" fmla="*/ 5320145 w 18288000"/>
              <a:gd name="connsiteY2" fmla="*/ 1052945 h 2604654"/>
              <a:gd name="connsiteX3" fmla="*/ 7772400 w 18288000"/>
              <a:gd name="connsiteY3" fmla="*/ 2119745 h 2604654"/>
              <a:gd name="connsiteX4" fmla="*/ 10224655 w 18288000"/>
              <a:gd name="connsiteY4" fmla="*/ 512618 h 2604654"/>
              <a:gd name="connsiteX5" fmla="*/ 12718473 w 18288000"/>
              <a:gd name="connsiteY5" fmla="*/ 1579418 h 2604654"/>
              <a:gd name="connsiteX6" fmla="*/ 15184582 w 18288000"/>
              <a:gd name="connsiteY6" fmla="*/ 0 h 2604654"/>
              <a:gd name="connsiteX7" fmla="*/ 18288000 w 18288000"/>
              <a:gd name="connsiteY7" fmla="*/ 969818 h 2604654"/>
              <a:gd name="connsiteX8" fmla="*/ 18288000 w 18288000"/>
              <a:gd name="connsiteY8" fmla="*/ 969818 h 2604654"/>
              <a:gd name="connsiteX9" fmla="*/ 18288000 w 18288000"/>
              <a:gd name="connsiteY9" fmla="*/ 969818 h 260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2604654">
                <a:moveTo>
                  <a:pt x="0" y="1343891"/>
                </a:moveTo>
                <a:lnTo>
                  <a:pt x="2854036" y="2604654"/>
                </a:lnTo>
                <a:lnTo>
                  <a:pt x="5320145" y="1052945"/>
                </a:lnTo>
                <a:lnTo>
                  <a:pt x="7772400" y="2119745"/>
                </a:lnTo>
                <a:lnTo>
                  <a:pt x="10224655" y="512618"/>
                </a:lnTo>
                <a:lnTo>
                  <a:pt x="12718473" y="1579418"/>
                </a:lnTo>
                <a:lnTo>
                  <a:pt x="15184582" y="0"/>
                </a:lnTo>
                <a:lnTo>
                  <a:pt x="18288000" y="969818"/>
                </a:lnTo>
                <a:lnTo>
                  <a:pt x="18288000" y="969818"/>
                </a:lnTo>
                <a:lnTo>
                  <a:pt x="18288000" y="969818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円/楕円 15"/>
          <p:cNvSpPr/>
          <p:nvPr userDrawn="1"/>
        </p:nvSpPr>
        <p:spPr>
          <a:xfrm>
            <a:off x="1662013" y="4424382"/>
            <a:ext cx="474208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円/楕円 16"/>
          <p:cNvSpPr/>
          <p:nvPr userDrawn="1"/>
        </p:nvSpPr>
        <p:spPr>
          <a:xfrm>
            <a:off x="3306141" y="3373548"/>
            <a:ext cx="474208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円/楕円 17"/>
          <p:cNvSpPr/>
          <p:nvPr userDrawn="1"/>
        </p:nvSpPr>
        <p:spPr>
          <a:xfrm>
            <a:off x="4950268" y="4074104"/>
            <a:ext cx="474208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円/楕円 18"/>
          <p:cNvSpPr/>
          <p:nvPr userDrawn="1"/>
        </p:nvSpPr>
        <p:spPr>
          <a:xfrm>
            <a:off x="6594395" y="3023270"/>
            <a:ext cx="474208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円/楕円 19"/>
          <p:cNvSpPr/>
          <p:nvPr userDrawn="1"/>
        </p:nvSpPr>
        <p:spPr>
          <a:xfrm>
            <a:off x="8238523" y="3723826"/>
            <a:ext cx="474208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円/楕円 20"/>
          <p:cNvSpPr/>
          <p:nvPr userDrawn="1"/>
        </p:nvSpPr>
        <p:spPr>
          <a:xfrm>
            <a:off x="9882650" y="2672992"/>
            <a:ext cx="474208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6516829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円/楕円 4"/>
          <p:cNvSpPr/>
          <p:nvPr userDrawn="1"/>
        </p:nvSpPr>
        <p:spPr>
          <a:xfrm>
            <a:off x="1746704" y="4509065"/>
            <a:ext cx="304826" cy="304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3390832" y="3458231"/>
            <a:ext cx="304826" cy="304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5034959" y="4158787"/>
            <a:ext cx="304826" cy="30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6679086" y="3107953"/>
            <a:ext cx="304826" cy="304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8323214" y="3808509"/>
            <a:ext cx="304826" cy="3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円/楕円 14"/>
          <p:cNvSpPr/>
          <p:nvPr userDrawn="1"/>
        </p:nvSpPr>
        <p:spPr>
          <a:xfrm>
            <a:off x="9967341" y="2757675"/>
            <a:ext cx="304826" cy="304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52705" y="4999454"/>
            <a:ext cx="2692824" cy="480053"/>
          </a:xfrm>
        </p:spPr>
        <p:txBody>
          <a:bodyPr anchor="b">
            <a:noAutofit/>
          </a:bodyPr>
          <a:lstStyle>
            <a:lvl1pPr algn="ct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46934" y="5503217"/>
            <a:ext cx="2704369" cy="81554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818904" y="543827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179734" y="2777971"/>
            <a:ext cx="2692824" cy="480053"/>
          </a:xfrm>
        </p:spPr>
        <p:txBody>
          <a:bodyPr anchor="b">
            <a:noAutofit/>
          </a:bodyPr>
          <a:lstStyle>
            <a:lvl1pPr algn="ct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173962" y="1905181"/>
            <a:ext cx="2704369" cy="815548"/>
          </a:xfrm>
        </p:spPr>
        <p:txBody>
          <a:bodyPr anchor="b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2445932" y="2757676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854249" y="4658522"/>
            <a:ext cx="2692824" cy="480053"/>
          </a:xfrm>
        </p:spPr>
        <p:txBody>
          <a:bodyPr anchor="b">
            <a:noAutofit/>
          </a:bodyPr>
          <a:lstStyle>
            <a:lvl1pPr algn="ct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848477" y="5162285"/>
            <a:ext cx="2704369" cy="81554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4120447" y="5097346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475849" y="2473411"/>
            <a:ext cx="2692824" cy="480053"/>
          </a:xfrm>
        </p:spPr>
        <p:txBody>
          <a:bodyPr anchor="b">
            <a:noAutofit/>
          </a:bodyPr>
          <a:lstStyle>
            <a:lvl1pPr algn="ct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470078" y="1600621"/>
            <a:ext cx="2704369" cy="815548"/>
          </a:xfrm>
        </p:spPr>
        <p:txBody>
          <a:bodyPr anchor="b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正方形/長方形 64"/>
          <p:cNvSpPr/>
          <p:nvPr userDrawn="1"/>
        </p:nvSpPr>
        <p:spPr>
          <a:xfrm>
            <a:off x="5742048" y="2453116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133266" y="4299008"/>
            <a:ext cx="2692824" cy="480053"/>
          </a:xfrm>
        </p:spPr>
        <p:txBody>
          <a:bodyPr anchor="b">
            <a:noAutofit/>
          </a:bodyPr>
          <a:lstStyle>
            <a:lvl1pPr algn="ct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7127494" y="4802770"/>
            <a:ext cx="2704369" cy="81554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8" name="正方形/長方形 67"/>
          <p:cNvSpPr/>
          <p:nvPr userDrawn="1"/>
        </p:nvSpPr>
        <p:spPr>
          <a:xfrm>
            <a:off x="7399464" y="4737832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9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8764104" y="2112953"/>
            <a:ext cx="2692824" cy="480053"/>
          </a:xfrm>
        </p:spPr>
        <p:txBody>
          <a:bodyPr anchor="b">
            <a:noAutofit/>
          </a:bodyPr>
          <a:lstStyle>
            <a:lvl1pPr algn="ctr">
              <a:defRPr sz="1867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8758332" y="1240163"/>
            <a:ext cx="2704369" cy="815548"/>
          </a:xfrm>
        </p:spPr>
        <p:txBody>
          <a:bodyPr anchor="b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 userDrawn="1"/>
        </p:nvSpPr>
        <p:spPr>
          <a:xfrm>
            <a:off x="9030303" y="2092658"/>
            <a:ext cx="216042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93926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6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直角三角形 9"/>
          <p:cNvSpPr/>
          <p:nvPr userDrawn="1"/>
        </p:nvSpPr>
        <p:spPr>
          <a:xfrm>
            <a:off x="5941698" y="2849639"/>
            <a:ext cx="1166081" cy="116598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直角三角形 10"/>
          <p:cNvSpPr/>
          <p:nvPr userDrawn="1"/>
        </p:nvSpPr>
        <p:spPr>
          <a:xfrm rot="10800000">
            <a:off x="5941696" y="2849639"/>
            <a:ext cx="1166081" cy="11659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直角三角形 11"/>
          <p:cNvSpPr/>
          <p:nvPr userDrawn="1"/>
        </p:nvSpPr>
        <p:spPr>
          <a:xfrm>
            <a:off x="5941698" y="1683659"/>
            <a:ext cx="1166081" cy="116598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5400000">
            <a:off x="5941748" y="4015569"/>
            <a:ext cx="1165980" cy="1166081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直角三角形 13"/>
          <p:cNvSpPr/>
          <p:nvPr userDrawn="1"/>
        </p:nvSpPr>
        <p:spPr>
          <a:xfrm rot="16200000">
            <a:off x="5941749" y="4015568"/>
            <a:ext cx="1165980" cy="116608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直角三角形 14"/>
          <p:cNvSpPr/>
          <p:nvPr userDrawn="1"/>
        </p:nvSpPr>
        <p:spPr>
          <a:xfrm rot="5400000">
            <a:off x="7107830" y="4015569"/>
            <a:ext cx="1165980" cy="1166081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直角三角形 15"/>
          <p:cNvSpPr/>
          <p:nvPr userDrawn="1"/>
        </p:nvSpPr>
        <p:spPr>
          <a:xfrm rot="10800000">
            <a:off x="4775615" y="4015620"/>
            <a:ext cx="1166081" cy="116598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直角三角形 16"/>
          <p:cNvSpPr/>
          <p:nvPr userDrawn="1"/>
        </p:nvSpPr>
        <p:spPr>
          <a:xfrm>
            <a:off x="4775616" y="4015621"/>
            <a:ext cx="1166081" cy="116598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直角三角形 17"/>
          <p:cNvSpPr/>
          <p:nvPr userDrawn="1"/>
        </p:nvSpPr>
        <p:spPr>
          <a:xfrm rot="10800000">
            <a:off x="4775615" y="5181601"/>
            <a:ext cx="1166081" cy="116598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直角三角形 18"/>
          <p:cNvSpPr/>
          <p:nvPr userDrawn="1"/>
        </p:nvSpPr>
        <p:spPr>
          <a:xfrm rot="16200000">
            <a:off x="4775664" y="2849590"/>
            <a:ext cx="1165980" cy="1166081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直角三角形 19"/>
          <p:cNvSpPr/>
          <p:nvPr userDrawn="1"/>
        </p:nvSpPr>
        <p:spPr>
          <a:xfrm rot="5400000">
            <a:off x="4775663" y="2849591"/>
            <a:ext cx="1165980" cy="116608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直角三角形 20"/>
          <p:cNvSpPr/>
          <p:nvPr userDrawn="1"/>
        </p:nvSpPr>
        <p:spPr>
          <a:xfrm rot="16200000">
            <a:off x="3609582" y="2849590"/>
            <a:ext cx="1165980" cy="1166081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2" name="山形 21"/>
          <p:cNvSpPr/>
          <p:nvPr userDrawn="1"/>
        </p:nvSpPr>
        <p:spPr>
          <a:xfrm rot="5400000">
            <a:off x="6168437" y="3550362"/>
            <a:ext cx="240027" cy="26964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 rot="10800000">
            <a:off x="6168427" y="4247059"/>
            <a:ext cx="240047" cy="269619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 userDrawn="1"/>
        </p:nvSpPr>
        <p:spPr>
          <a:xfrm rot="16200000">
            <a:off x="5427390" y="4247048"/>
            <a:ext cx="240027" cy="26964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25" name="山形 24"/>
          <p:cNvSpPr/>
          <p:nvPr userDrawn="1"/>
        </p:nvSpPr>
        <p:spPr>
          <a:xfrm>
            <a:off x="5412583" y="3565169"/>
            <a:ext cx="240047" cy="269619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26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6599178" y="294363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6599178" y="467568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4857311" y="467568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857311" y="294363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141647" y="2873826"/>
            <a:ext cx="388588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141648" y="3265715"/>
            <a:ext cx="4374976" cy="633787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5989123" y="5225143"/>
            <a:ext cx="388588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5989124" y="5617033"/>
            <a:ext cx="4374976" cy="633787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55853" y="4108913"/>
            <a:ext cx="3885886" cy="480053"/>
          </a:xfrm>
        </p:spPr>
        <p:txBody>
          <a:bodyPr anchor="t">
            <a:noAutofit/>
          </a:bodyPr>
          <a:lstStyle>
            <a:lvl1pPr algn="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512883" y="4500803"/>
            <a:ext cx="4222891" cy="633787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2007421" y="1733189"/>
            <a:ext cx="3885886" cy="480053"/>
          </a:xfrm>
        </p:spPr>
        <p:txBody>
          <a:bodyPr anchor="t">
            <a:noAutofit/>
          </a:bodyPr>
          <a:lstStyle>
            <a:lvl1pPr algn="r">
              <a:defRPr sz="21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664451" y="2125079"/>
            <a:ext cx="4222891" cy="633787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9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6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9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50"/>
                            </p:stCondLst>
                            <p:childTnLst>
                              <p:par>
                                <p:cTn id="12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1"/>
            <a:ext cx="6095472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999981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384057" y="909562"/>
            <a:ext cx="5327768" cy="2064657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6480076" y="2998260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6517" y="3135085"/>
            <a:ext cx="5331292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5726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 userDrawn="1"/>
        </p:nvGrpSpPr>
        <p:grpSpPr>
          <a:xfrm>
            <a:off x="483957" y="1988581"/>
            <a:ext cx="11708043" cy="1650504"/>
            <a:chOff x="725872" y="2982872"/>
            <a:chExt cx="17560541" cy="2475756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10548745" y="2982873"/>
              <a:ext cx="7737668" cy="1332289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26" name="正方形/長方形 4"/>
            <p:cNvSpPr/>
            <p:nvPr userDrawn="1"/>
          </p:nvSpPr>
          <p:spPr>
            <a:xfrm>
              <a:off x="8217884" y="2982872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27" name="正方形/長方形 24"/>
            <p:cNvSpPr/>
            <p:nvPr userDrawn="1"/>
          </p:nvSpPr>
          <p:spPr>
            <a:xfrm>
              <a:off x="725872" y="5269804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grpSp>
        <p:nvGrpSpPr>
          <p:cNvPr id="6" name="グループ化 5"/>
          <p:cNvGrpSpPr/>
          <p:nvPr userDrawn="1"/>
        </p:nvGrpSpPr>
        <p:grpSpPr>
          <a:xfrm>
            <a:off x="325279" y="2909557"/>
            <a:ext cx="11866721" cy="888193"/>
            <a:chOff x="487876" y="4364335"/>
            <a:chExt cx="17798537" cy="1332290"/>
          </a:xfrm>
        </p:grpSpPr>
        <p:sp>
          <p:nvSpPr>
            <p:cNvPr id="24" name="正方形/長方形 23"/>
            <p:cNvSpPr/>
            <p:nvPr userDrawn="1"/>
          </p:nvSpPr>
          <p:spPr>
            <a:xfrm>
              <a:off x="10548745" y="4364335"/>
              <a:ext cx="7737668" cy="1332289"/>
            </a:xfrm>
            <a:prstGeom prst="rect">
              <a:avLst/>
            </a:pr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28" name="正方形/長方形 25"/>
            <p:cNvSpPr/>
            <p:nvPr userDrawn="1"/>
          </p:nvSpPr>
          <p:spPr>
            <a:xfrm>
              <a:off x="487876" y="5507800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29" name="直角三角形 31"/>
            <p:cNvSpPr/>
            <p:nvPr userDrawn="1"/>
          </p:nvSpPr>
          <p:spPr>
            <a:xfrm rot="16200000">
              <a:off x="8717170" y="3865052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483957" y="3989855"/>
            <a:ext cx="11708043" cy="1650504"/>
            <a:chOff x="725872" y="5984782"/>
            <a:chExt cx="17560541" cy="2475756"/>
          </a:xfrm>
        </p:grpSpPr>
        <p:sp>
          <p:nvSpPr>
            <p:cNvPr id="31" name="正方形/長方形 30"/>
            <p:cNvSpPr/>
            <p:nvPr userDrawn="1"/>
          </p:nvSpPr>
          <p:spPr>
            <a:xfrm flipV="1">
              <a:off x="10548745" y="7128248"/>
              <a:ext cx="7737668" cy="1332289"/>
            </a:xfrm>
            <a:prstGeom prst="rect">
              <a:avLst/>
            </a:pr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32" name="正方形/長方形 4"/>
            <p:cNvSpPr/>
            <p:nvPr userDrawn="1"/>
          </p:nvSpPr>
          <p:spPr>
            <a:xfrm flipV="1">
              <a:off x="8217884" y="5984784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33" name="正方形/長方形 24"/>
            <p:cNvSpPr/>
            <p:nvPr userDrawn="1"/>
          </p:nvSpPr>
          <p:spPr>
            <a:xfrm flipV="1">
              <a:off x="725872" y="5984782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grpSp>
        <p:nvGrpSpPr>
          <p:cNvPr id="36" name="グループ化 35"/>
          <p:cNvGrpSpPr/>
          <p:nvPr userDrawn="1"/>
        </p:nvGrpSpPr>
        <p:grpSpPr>
          <a:xfrm>
            <a:off x="325279" y="3831191"/>
            <a:ext cx="11866721" cy="888193"/>
            <a:chOff x="487876" y="5746786"/>
            <a:chExt cx="17798537" cy="1332289"/>
          </a:xfrm>
        </p:grpSpPr>
        <p:sp>
          <p:nvSpPr>
            <p:cNvPr id="30" name="正方形/長方形 29"/>
            <p:cNvSpPr/>
            <p:nvPr userDrawn="1"/>
          </p:nvSpPr>
          <p:spPr>
            <a:xfrm flipV="1">
              <a:off x="10548745" y="5746786"/>
              <a:ext cx="7737668" cy="1332289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34" name="正方形/長方形 25"/>
            <p:cNvSpPr/>
            <p:nvPr userDrawn="1"/>
          </p:nvSpPr>
          <p:spPr>
            <a:xfrm flipV="1">
              <a:off x="487876" y="5746786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35" name="直角三角形 31"/>
            <p:cNvSpPr/>
            <p:nvPr userDrawn="1"/>
          </p:nvSpPr>
          <p:spPr>
            <a:xfrm rot="5400000" flipV="1">
              <a:off x="8717170" y="5247501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7199748" y="2220269"/>
            <a:ext cx="419744" cy="419708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7199748" y="3138210"/>
            <a:ext cx="419744" cy="419708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7199748" y="4047801"/>
            <a:ext cx="419744" cy="419708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7199748" y="4957392"/>
            <a:ext cx="419744" cy="419708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715354" y="2032666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715354" y="2962109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7715354" y="3879073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7715354" y="4796373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94931" y="2014562"/>
            <a:ext cx="4560902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933" spc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94931" y="4211308"/>
            <a:ext cx="4560902" cy="170323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9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/>
      <p:bldP spid="14" grpId="0"/>
      <p:bldP spid="15" grpId="0"/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5950263" y="2692400"/>
            <a:ext cx="91932" cy="416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6149804" y="2190480"/>
            <a:ext cx="91932" cy="46675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6349344" y="3326113"/>
            <a:ext cx="91934" cy="35318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5750722" y="4895273"/>
            <a:ext cx="91933" cy="19627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5551182" y="3790920"/>
            <a:ext cx="90826" cy="30670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6548886" y="4461746"/>
            <a:ext cx="91932" cy="23962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正方形/長方形 15"/>
          <p:cNvSpPr/>
          <p:nvPr userDrawn="1"/>
        </p:nvSpPr>
        <p:spPr>
          <a:xfrm rot="16200000">
            <a:off x="3894768" y="870805"/>
            <a:ext cx="91201" cy="50018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円/楕円 16"/>
          <p:cNvSpPr/>
          <p:nvPr userDrawn="1"/>
        </p:nvSpPr>
        <p:spPr>
          <a:xfrm>
            <a:off x="747465" y="2983785"/>
            <a:ext cx="775922" cy="7758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円/楕円 17"/>
          <p:cNvSpPr/>
          <p:nvPr userDrawn="1"/>
        </p:nvSpPr>
        <p:spPr>
          <a:xfrm>
            <a:off x="2463512" y="1848153"/>
            <a:ext cx="775922" cy="7758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円/楕円 18"/>
          <p:cNvSpPr/>
          <p:nvPr userDrawn="1"/>
        </p:nvSpPr>
        <p:spPr>
          <a:xfrm>
            <a:off x="1771260" y="4119419"/>
            <a:ext cx="775922" cy="7758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円/楕円 19"/>
          <p:cNvSpPr/>
          <p:nvPr userDrawn="1"/>
        </p:nvSpPr>
        <p:spPr>
          <a:xfrm>
            <a:off x="10565276" y="3448592"/>
            <a:ext cx="775922" cy="7758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円/楕円 20"/>
          <p:cNvSpPr/>
          <p:nvPr userDrawn="1"/>
        </p:nvSpPr>
        <p:spPr>
          <a:xfrm>
            <a:off x="8957360" y="2350072"/>
            <a:ext cx="775922" cy="7758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2" name="円/楕円 21"/>
          <p:cNvSpPr/>
          <p:nvPr userDrawn="1"/>
        </p:nvSpPr>
        <p:spPr>
          <a:xfrm>
            <a:off x="9345321" y="4547113"/>
            <a:ext cx="775922" cy="77585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正方形/長方形 22"/>
          <p:cNvSpPr/>
          <p:nvPr userDrawn="1"/>
        </p:nvSpPr>
        <p:spPr>
          <a:xfrm rot="16200000">
            <a:off x="4506565" y="2418693"/>
            <a:ext cx="91201" cy="41773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4" name="正方形/長方形 23"/>
          <p:cNvSpPr/>
          <p:nvPr userDrawn="1"/>
        </p:nvSpPr>
        <p:spPr>
          <a:xfrm rot="16200000">
            <a:off x="4638969" y="678913"/>
            <a:ext cx="91200" cy="3114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正方形/長方形 24"/>
          <p:cNvSpPr/>
          <p:nvPr userDrawn="1"/>
        </p:nvSpPr>
        <p:spPr>
          <a:xfrm rot="16200000">
            <a:off x="7451124" y="1191539"/>
            <a:ext cx="91200" cy="3092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正方形/長方形 26"/>
          <p:cNvSpPr/>
          <p:nvPr userDrawn="1"/>
        </p:nvSpPr>
        <p:spPr>
          <a:xfrm rot="16200000">
            <a:off x="8085623" y="1256479"/>
            <a:ext cx="91200" cy="51600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正方形/長方形 27"/>
          <p:cNvSpPr/>
          <p:nvPr userDrawn="1"/>
        </p:nvSpPr>
        <p:spPr>
          <a:xfrm rot="16200000">
            <a:off x="7567273" y="3072889"/>
            <a:ext cx="91200" cy="37243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9" name="直角三角形 28"/>
          <p:cNvSpPr>
            <a:spLocks noChangeAspect="1"/>
          </p:cNvSpPr>
          <p:nvPr userDrawn="1"/>
        </p:nvSpPr>
        <p:spPr>
          <a:xfrm rot="5400000" flipH="1" flipV="1">
            <a:off x="6150532" y="2190475"/>
            <a:ext cx="91200" cy="91208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0" name="直角三角形 29"/>
          <p:cNvSpPr>
            <a:spLocks noChangeAspect="1"/>
          </p:cNvSpPr>
          <p:nvPr userDrawn="1"/>
        </p:nvSpPr>
        <p:spPr>
          <a:xfrm rot="5400000" flipH="1" flipV="1">
            <a:off x="6350074" y="3326111"/>
            <a:ext cx="91200" cy="91208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直角三角形 30"/>
          <p:cNvSpPr>
            <a:spLocks noChangeAspect="1"/>
          </p:cNvSpPr>
          <p:nvPr userDrawn="1"/>
        </p:nvSpPr>
        <p:spPr>
          <a:xfrm rot="5400000" flipH="1" flipV="1">
            <a:off x="6549615" y="4461741"/>
            <a:ext cx="91200" cy="91208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2" name="直角三角形 31"/>
          <p:cNvSpPr>
            <a:spLocks noChangeAspect="1"/>
          </p:cNvSpPr>
          <p:nvPr userDrawn="1"/>
        </p:nvSpPr>
        <p:spPr>
          <a:xfrm rot="16200000" flipV="1">
            <a:off x="5550804" y="3790916"/>
            <a:ext cx="91200" cy="91208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3" name="直角三角形 32"/>
          <p:cNvSpPr>
            <a:spLocks noChangeAspect="1"/>
          </p:cNvSpPr>
          <p:nvPr userDrawn="1"/>
        </p:nvSpPr>
        <p:spPr>
          <a:xfrm rot="16200000" flipV="1">
            <a:off x="5950267" y="2692395"/>
            <a:ext cx="91200" cy="91208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直角三角形 33"/>
          <p:cNvSpPr>
            <a:spLocks noChangeAspect="1"/>
          </p:cNvSpPr>
          <p:nvPr userDrawn="1"/>
        </p:nvSpPr>
        <p:spPr>
          <a:xfrm rot="16200000" flipV="1">
            <a:off x="5751539" y="4889435"/>
            <a:ext cx="91200" cy="91208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2666712" y="2051335"/>
            <a:ext cx="369523" cy="369491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9160559" y="2553254"/>
            <a:ext cx="369523" cy="369491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950664" y="3186967"/>
            <a:ext cx="369523" cy="369491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974459" y="4322601"/>
            <a:ext cx="369523" cy="369491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768476" y="3651774"/>
            <a:ext cx="369523" cy="369491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9548520" y="4750294"/>
            <a:ext cx="369523" cy="369491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239435" y="1764679"/>
            <a:ext cx="280203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3237897" y="2307114"/>
            <a:ext cx="2513639" cy="67667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529692" y="2901480"/>
            <a:ext cx="3735493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528153" y="3443914"/>
            <a:ext cx="3746268" cy="610849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548720" y="4037112"/>
            <a:ext cx="280203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2547182" y="4579547"/>
            <a:ext cx="2782663" cy="67667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555813" y="2271802"/>
            <a:ext cx="2401547" cy="480053"/>
          </a:xfrm>
        </p:spPr>
        <p:txBody>
          <a:bodyPr anchor="t">
            <a:noAutofit/>
          </a:bodyPr>
          <a:lstStyle>
            <a:lvl1pPr algn="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6548886" y="2783600"/>
            <a:ext cx="2408474" cy="610849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6835502" y="3339098"/>
            <a:ext cx="3704195" cy="480053"/>
          </a:xfrm>
        </p:spPr>
        <p:txBody>
          <a:bodyPr anchor="t">
            <a:noAutofit/>
          </a:bodyPr>
          <a:lstStyle>
            <a:lvl1pPr algn="r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6824817" y="3850897"/>
            <a:ext cx="3714880" cy="610849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6833456" y="4468842"/>
            <a:ext cx="2493036" cy="480053"/>
          </a:xfrm>
        </p:spPr>
        <p:txBody>
          <a:bodyPr anchor="t">
            <a:noAutofit/>
          </a:bodyPr>
          <a:lstStyle>
            <a:lvl1pPr algn="r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826265" y="4980640"/>
            <a:ext cx="2500227" cy="610849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219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7" grpId="0"/>
      <p:bldP spid="38" grpId="0"/>
      <p:bldP spid="39" grpId="0"/>
      <p:bldP spid="40" grpId="0"/>
      <p:bldP spid="41" grpId="0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4167542" y="4019490"/>
            <a:ext cx="1113281" cy="1113185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6911178" y="2464344"/>
            <a:ext cx="1113281" cy="1113185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6911178" y="4019490"/>
            <a:ext cx="1113281" cy="1113185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4167542" y="2464344"/>
            <a:ext cx="1113281" cy="1113185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円/楕円 9"/>
          <p:cNvSpPr/>
          <p:nvPr userDrawn="1"/>
        </p:nvSpPr>
        <p:spPr>
          <a:xfrm>
            <a:off x="5539360" y="4850284"/>
            <a:ext cx="1113281" cy="1113185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円/楕円 8"/>
          <p:cNvSpPr/>
          <p:nvPr userDrawn="1"/>
        </p:nvSpPr>
        <p:spPr>
          <a:xfrm>
            <a:off x="5539360" y="1652302"/>
            <a:ext cx="1113281" cy="1113185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円/楕円 4"/>
          <p:cNvSpPr/>
          <p:nvPr userDrawn="1"/>
        </p:nvSpPr>
        <p:spPr>
          <a:xfrm>
            <a:off x="4927234" y="2639371"/>
            <a:ext cx="2337532" cy="2337329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738395" y="1713494"/>
            <a:ext cx="3188562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738395" y="2217257"/>
            <a:ext cx="3202232" cy="81554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8835164" y="215231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22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738395" y="3230204"/>
            <a:ext cx="3188562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738395" y="3733967"/>
            <a:ext cx="3202232" cy="81554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835164" y="3669028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738395" y="4746915"/>
            <a:ext cx="3188562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738395" y="5250677"/>
            <a:ext cx="3202232" cy="81554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835164" y="5185739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28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491942" y="1715620"/>
            <a:ext cx="3188562" cy="480053"/>
          </a:xfrm>
        </p:spPr>
        <p:txBody>
          <a:bodyPr anchor="b">
            <a:noAutofit/>
          </a:bodyPr>
          <a:lstStyle>
            <a:lvl1pPr algn="r">
              <a:defRPr sz="1867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478272" y="2219382"/>
            <a:ext cx="3202232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32985" y="2154444"/>
            <a:ext cx="216042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1200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91942" y="3232329"/>
            <a:ext cx="3188562" cy="480053"/>
          </a:xfrm>
        </p:spPr>
        <p:txBody>
          <a:bodyPr anchor="b">
            <a:noAutofit/>
          </a:bodyPr>
          <a:lstStyle>
            <a:lvl1pPr algn="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78272" y="3736092"/>
            <a:ext cx="3202232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432985" y="3671154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1200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491942" y="4749040"/>
            <a:ext cx="3188562" cy="480053"/>
          </a:xfrm>
        </p:spPr>
        <p:txBody>
          <a:bodyPr anchor="b">
            <a:noAutofit/>
          </a:bodyPr>
          <a:lstStyle>
            <a:lvl1pPr algn="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478272" y="5252803"/>
            <a:ext cx="3202232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1432985" y="5187864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1200"/>
          </a:p>
        </p:txBody>
      </p:sp>
      <p:sp>
        <p:nvSpPr>
          <p:cNvPr id="39" name="フリーフォーム 38"/>
          <p:cNvSpPr/>
          <p:nvPr userDrawn="1"/>
        </p:nvSpPr>
        <p:spPr>
          <a:xfrm>
            <a:off x="6744890" y="1726795"/>
            <a:ext cx="1888169" cy="392291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1" name="フリーフォーム 40"/>
          <p:cNvSpPr/>
          <p:nvPr userDrawn="1"/>
        </p:nvSpPr>
        <p:spPr>
          <a:xfrm rot="9807941">
            <a:off x="8212328" y="3365455"/>
            <a:ext cx="425666" cy="389796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3" name="フリーフォーム 42"/>
          <p:cNvSpPr/>
          <p:nvPr userDrawn="1"/>
        </p:nvSpPr>
        <p:spPr>
          <a:xfrm>
            <a:off x="3764365" y="5215467"/>
            <a:ext cx="1780574" cy="603973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4" name="フリーフォーム 43"/>
          <p:cNvSpPr/>
          <p:nvPr userDrawn="1"/>
        </p:nvSpPr>
        <p:spPr>
          <a:xfrm>
            <a:off x="3696626" y="3686629"/>
            <a:ext cx="735454" cy="290285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5" name="フリーフォーム 44"/>
          <p:cNvSpPr/>
          <p:nvPr userDrawn="1"/>
        </p:nvSpPr>
        <p:spPr>
          <a:xfrm>
            <a:off x="3720818" y="2140858"/>
            <a:ext cx="774163" cy="280609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6" name="フリーフォーム 45"/>
          <p:cNvSpPr/>
          <p:nvPr userDrawn="1"/>
        </p:nvSpPr>
        <p:spPr>
          <a:xfrm>
            <a:off x="7994375" y="5176762"/>
            <a:ext cx="638684" cy="127294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7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882757" y="1974349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7264766" y="2798587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7264766" y="4353732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5882757" y="5191693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4515332" y="4353732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4515332" y="2798587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5143774" y="3106058"/>
            <a:ext cx="1901104" cy="1441751"/>
          </a:xfrm>
        </p:spPr>
        <p:txBody>
          <a:bodyPr anchor="ctr">
            <a:noAutofit/>
          </a:bodyPr>
          <a:lstStyle>
            <a:lvl1pPr algn="ctr">
              <a:defRPr sz="2400" i="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882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3440524"/>
            <a:ext cx="5182864" cy="1826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1614416"/>
            <a:ext cx="5182864" cy="1826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7009136" y="3440522"/>
            <a:ext cx="5182864" cy="1826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6476154" y="3707892"/>
            <a:ext cx="1291256" cy="1291368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7009136" y="1614412"/>
            <a:ext cx="5182864" cy="182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6476154" y="1881780"/>
            <a:ext cx="1291256" cy="1291368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4425837" y="3707892"/>
            <a:ext cx="1291256" cy="1291368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4425837" y="1881780"/>
            <a:ext cx="1291256" cy="1291368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4537236" y="1881785"/>
            <a:ext cx="1291256" cy="1291368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4537236" y="1881785"/>
            <a:ext cx="1291256" cy="1291368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6363508" y="1881784"/>
            <a:ext cx="1291256" cy="1291368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6363508" y="1881784"/>
            <a:ext cx="1291256" cy="1291368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4537236" y="3707898"/>
            <a:ext cx="1291256" cy="1291368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4537236" y="3707898"/>
            <a:ext cx="1291256" cy="1291368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6363507" y="3707897"/>
            <a:ext cx="1291256" cy="1291368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6363507" y="3707897"/>
            <a:ext cx="1291256" cy="1291368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4822999" y="1987718"/>
            <a:ext cx="719729" cy="1079500"/>
          </a:xfrm>
        </p:spPr>
        <p:txBody>
          <a:bodyPr anchor="ctr">
            <a:noAutofit/>
          </a:bodyPr>
          <a:lstStyle>
            <a:lvl1pPr algn="ctr"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6649270" y="1987718"/>
            <a:ext cx="719729" cy="1079500"/>
          </a:xfrm>
        </p:spPr>
        <p:txBody>
          <a:bodyPr anchor="ctr">
            <a:noAutofit/>
          </a:bodyPr>
          <a:lstStyle>
            <a:lvl1pPr algn="ctr"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4823000" y="3813831"/>
            <a:ext cx="719729" cy="1079500"/>
          </a:xfrm>
        </p:spPr>
        <p:txBody>
          <a:bodyPr anchor="ctr">
            <a:noAutofit/>
          </a:bodyPr>
          <a:lstStyle>
            <a:lvl1pPr algn="ctr"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6649271" y="3813831"/>
            <a:ext cx="719729" cy="1079500"/>
          </a:xfrm>
        </p:spPr>
        <p:txBody>
          <a:bodyPr anchor="ctr">
            <a:noAutofit/>
          </a:bodyPr>
          <a:lstStyle>
            <a:lvl1pPr algn="ctr"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417570" y="1692446"/>
            <a:ext cx="3574404" cy="1670050"/>
          </a:xfrm>
        </p:spPr>
        <p:txBody>
          <a:bodyPr anchor="ctr">
            <a:normAutofit/>
          </a:bodyPr>
          <a:lstStyle>
            <a:lvl1pPr marL="228611" indent="-228611">
              <a:buClr>
                <a:schemeClr val="accent5"/>
              </a:buClr>
              <a:buFont typeface="Wingdings" panose="05000000000000000000" pitchFamily="2" charset="2"/>
              <a:buChar char="l"/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417347" y="3518554"/>
            <a:ext cx="3574404" cy="1670050"/>
          </a:xfrm>
        </p:spPr>
        <p:txBody>
          <a:bodyPr anchor="ctr">
            <a:normAutofit/>
          </a:bodyPr>
          <a:lstStyle>
            <a:lvl1pPr marL="228611" indent="-228611">
              <a:buClr>
                <a:schemeClr val="accent3"/>
              </a:buClr>
              <a:buFont typeface="Wingdings" panose="05000000000000000000" pitchFamily="2" charset="2"/>
              <a:buChar char="l"/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8076898" y="1692446"/>
            <a:ext cx="3623650" cy="1670050"/>
          </a:xfrm>
        </p:spPr>
        <p:txBody>
          <a:bodyPr anchor="ctr">
            <a:normAutofit/>
          </a:bodyPr>
          <a:lstStyle>
            <a:lvl1pPr marL="228611" indent="-228611">
              <a:buClr>
                <a:schemeClr val="accent1"/>
              </a:buClr>
              <a:buFont typeface="Wingdings" panose="05000000000000000000" pitchFamily="2" charset="2"/>
              <a:buChar char="l"/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8076674" y="3518553"/>
            <a:ext cx="3623650" cy="1670050"/>
          </a:xfrm>
        </p:spPr>
        <p:txBody>
          <a:bodyPr anchor="ctr">
            <a:normAutofit/>
          </a:bodyPr>
          <a:lstStyle>
            <a:lvl1pPr marL="228611" indent="-228611">
              <a:buClr>
                <a:schemeClr val="accent2"/>
              </a:buClr>
              <a:buFont typeface="Wingdings" panose="05000000000000000000" pitchFamily="2" charset="2"/>
              <a:buChar char="l"/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1614416"/>
            <a:ext cx="350759" cy="1826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0" y="3440528"/>
            <a:ext cx="350759" cy="1826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11841242" y="1614408"/>
            <a:ext cx="350759" cy="1826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1841241" y="3440520"/>
            <a:ext cx="350759" cy="182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718936" y="5528338"/>
            <a:ext cx="10801146" cy="669262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814955" y="5432328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06792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ドーナツ 8"/>
          <p:cNvSpPr/>
          <p:nvPr userDrawn="1"/>
        </p:nvSpPr>
        <p:spPr>
          <a:xfrm>
            <a:off x="4175620" y="1825776"/>
            <a:ext cx="3840761" cy="3846189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0" name="アーチ 6"/>
          <p:cNvSpPr/>
          <p:nvPr userDrawn="1"/>
        </p:nvSpPr>
        <p:spPr>
          <a:xfrm>
            <a:off x="6119715" y="1825775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1" name="アーチ 6"/>
          <p:cNvSpPr/>
          <p:nvPr userDrawn="1"/>
        </p:nvSpPr>
        <p:spPr>
          <a:xfrm rot="5400000">
            <a:off x="6015041" y="3670625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2" name="アーチ 6"/>
          <p:cNvSpPr/>
          <p:nvPr userDrawn="1"/>
        </p:nvSpPr>
        <p:spPr>
          <a:xfrm rot="10800000">
            <a:off x="4169858" y="3565968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3" name="アーチ 6"/>
          <p:cNvSpPr/>
          <p:nvPr userDrawn="1"/>
        </p:nvSpPr>
        <p:spPr>
          <a:xfrm rot="16200000">
            <a:off x="4274697" y="1720408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106398" y="2468358"/>
            <a:ext cx="3660724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106398" y="1851330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106398" y="4658601"/>
            <a:ext cx="3660724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8106398" y="4041574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2477725"/>
            <a:ext cx="3660724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24878" y="1860698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24878" y="4667969"/>
            <a:ext cx="3660724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24878" y="4050941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655715" y="3445426"/>
            <a:ext cx="2850563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133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6963291" y="221528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7195999" y="242573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6966172" y="4458922"/>
            <a:ext cx="900178" cy="900100"/>
          </a:xfrm>
          <a:prstGeom prst="ellipse">
            <a:avLst/>
          </a:prstGeom>
          <a:solidFill>
            <a:schemeClr val="accent3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7198880" y="4669370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4362995" y="4458922"/>
            <a:ext cx="900178" cy="900100"/>
          </a:xfrm>
          <a:prstGeom prst="ellipse">
            <a:avLst/>
          </a:prstGeom>
          <a:solidFill>
            <a:schemeClr val="accent2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4595703" y="4669370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4362995" y="2215289"/>
            <a:ext cx="900178" cy="900100"/>
          </a:xfrm>
          <a:prstGeom prst="ellipse">
            <a:avLst/>
          </a:prstGeom>
          <a:solidFill>
            <a:schemeClr val="accent4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4595703" y="242573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8177125" y="2413574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8177125" y="4592064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849098" y="4606064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1849098" y="2408923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84407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ドーナツ 7"/>
          <p:cNvSpPr/>
          <p:nvPr userDrawn="1"/>
        </p:nvSpPr>
        <p:spPr>
          <a:xfrm>
            <a:off x="2528604" y="1447543"/>
            <a:ext cx="2176466" cy="223387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9" name="ドーナツ 7"/>
          <p:cNvSpPr/>
          <p:nvPr userDrawn="1"/>
        </p:nvSpPr>
        <p:spPr>
          <a:xfrm>
            <a:off x="4736617" y="2156346"/>
            <a:ext cx="2717708" cy="2789393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tx2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0" name="ドーナツ 7"/>
          <p:cNvSpPr/>
          <p:nvPr userDrawn="1"/>
        </p:nvSpPr>
        <p:spPr>
          <a:xfrm>
            <a:off x="7454325" y="2977198"/>
            <a:ext cx="1917951" cy="196854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1" name="ドーナツ 7"/>
          <p:cNvSpPr/>
          <p:nvPr userDrawn="1"/>
        </p:nvSpPr>
        <p:spPr>
          <a:xfrm rot="21318328">
            <a:off x="8803786" y="1317168"/>
            <a:ext cx="2176466" cy="223387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2" name="ドーナツ 7"/>
          <p:cNvSpPr/>
          <p:nvPr userDrawn="1"/>
        </p:nvSpPr>
        <p:spPr>
          <a:xfrm rot="1061079">
            <a:off x="564629" y="1592484"/>
            <a:ext cx="1917951" cy="196854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3" name="ドーナツ 7"/>
          <p:cNvSpPr/>
          <p:nvPr userDrawn="1"/>
        </p:nvSpPr>
        <p:spPr>
          <a:xfrm>
            <a:off x="9790844" y="3233872"/>
            <a:ext cx="2147433" cy="2204076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4" name="ドーナツ 7"/>
          <p:cNvSpPr/>
          <p:nvPr userDrawn="1"/>
        </p:nvSpPr>
        <p:spPr>
          <a:xfrm rot="1442875">
            <a:off x="1208519" y="3242191"/>
            <a:ext cx="2176466" cy="223387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334757" y="5331725"/>
            <a:ext cx="5527957" cy="964442"/>
          </a:xfrm>
        </p:spPr>
        <p:txBody>
          <a:bodyPr anchor="t">
            <a:normAutofit/>
          </a:bodyPr>
          <a:lstStyle>
            <a:lvl1pPr algn="ctr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5015257" y="5261406"/>
            <a:ext cx="2160427" cy="480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240119" y="3275110"/>
            <a:ext cx="1711744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2871653" y="2306745"/>
            <a:ext cx="1429796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572754" y="4101393"/>
            <a:ext cx="1429796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47780" y="2306745"/>
            <a:ext cx="1311441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757580" y="3692502"/>
            <a:ext cx="1311441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168021" y="2185628"/>
            <a:ext cx="1429796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0149663" y="4078176"/>
            <a:ext cx="1429796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1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25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1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y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/>
          <p:cNvSpPr/>
          <p:nvPr userDrawn="1"/>
        </p:nvSpPr>
        <p:spPr>
          <a:xfrm>
            <a:off x="7209538" y="3040746"/>
            <a:ext cx="2194268" cy="2194077"/>
          </a:xfrm>
          <a:prstGeom prst="ellips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1683533" y="1924353"/>
            <a:ext cx="554347" cy="5542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95225" y="1845924"/>
            <a:ext cx="793652" cy="7935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円/楕円 4"/>
          <p:cNvSpPr/>
          <p:nvPr userDrawn="1"/>
        </p:nvSpPr>
        <p:spPr>
          <a:xfrm>
            <a:off x="4720123" y="2062238"/>
            <a:ext cx="2750695" cy="2750457"/>
          </a:xfrm>
          <a:prstGeom prst="ellipse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2749637" y="1744130"/>
            <a:ext cx="2194268" cy="2194077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877344" y="3393611"/>
            <a:ext cx="1744586" cy="1748975"/>
          </a:xfrm>
          <a:prstGeom prst="ellips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492051" y="2189233"/>
            <a:ext cx="1744586" cy="1748975"/>
          </a:xfrm>
          <a:prstGeom prst="ellipse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10109020" y="3013527"/>
            <a:ext cx="1849521" cy="1849361"/>
          </a:xfrm>
          <a:prstGeom prst="ellipse">
            <a:avLst/>
          </a:prstGeom>
          <a:solidFill>
            <a:schemeClr val="accent6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8541947" y="1632580"/>
            <a:ext cx="2014029" cy="2013854"/>
          </a:xfrm>
          <a:prstGeom prst="ellips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5" name="円/楕円 14"/>
          <p:cNvSpPr/>
          <p:nvPr userDrawn="1"/>
        </p:nvSpPr>
        <p:spPr>
          <a:xfrm>
            <a:off x="285128" y="3505084"/>
            <a:ext cx="866321" cy="8662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4081856" y="3938207"/>
            <a:ext cx="676409" cy="67635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7833395" y="1929359"/>
            <a:ext cx="793652" cy="79358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9" name="円/楕円 18"/>
          <p:cNvSpPr/>
          <p:nvPr userDrawn="1"/>
        </p:nvSpPr>
        <p:spPr>
          <a:xfrm>
            <a:off x="11083397" y="2362358"/>
            <a:ext cx="277173" cy="27714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1340954" y="1539210"/>
            <a:ext cx="549846" cy="54979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9548961" y="4446207"/>
            <a:ext cx="696439" cy="6963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0383943" y="1738687"/>
            <a:ext cx="629679" cy="629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7470818" y="2561025"/>
            <a:ext cx="452541" cy="45250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5" name="円/楕円 24"/>
          <p:cNvSpPr/>
          <p:nvPr userDrawn="1"/>
        </p:nvSpPr>
        <p:spPr>
          <a:xfrm>
            <a:off x="2375224" y="2312541"/>
            <a:ext cx="277173" cy="27714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9222250" y="3981997"/>
            <a:ext cx="529775" cy="52972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612457" y="4318642"/>
            <a:ext cx="529775" cy="52972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239599" y="2721925"/>
            <a:ext cx="1711744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943905" y="3151701"/>
            <a:ext cx="2265633" cy="110075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2948091" y="2062238"/>
            <a:ext cx="1711744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825692" y="2492014"/>
            <a:ext cx="2012823" cy="110075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422659" y="3363291"/>
            <a:ext cx="1711744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300261" y="3793067"/>
            <a:ext cx="2012823" cy="110075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877344" y="3996195"/>
            <a:ext cx="1711744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92051" y="2784820"/>
            <a:ext cx="1711744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8626300" y="2361641"/>
            <a:ext cx="1844247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114294" y="3670796"/>
            <a:ext cx="1844247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199834" y="5331725"/>
            <a:ext cx="9783595" cy="964442"/>
          </a:xfrm>
        </p:spPr>
        <p:txBody>
          <a:bodyPr anchor="t">
            <a:normAutofit/>
          </a:bodyPr>
          <a:lstStyle>
            <a:lvl1pPr algn="ctr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5015257" y="5261406"/>
            <a:ext cx="2160427" cy="480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41399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000"/>
                            </p:stCondLst>
                            <p:childTnLst>
                              <p:par>
                                <p:cTn id="17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5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5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5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53" presetClass="entr" presetSubtype="52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9700"/>
                            </p:stCondLst>
                            <p:childTnLst>
                              <p:par>
                                <p:cTn id="26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24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19484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5199275" y="2236384"/>
            <a:ext cx="1792391" cy="3036421"/>
            <a:chOff x="7305638" y="3002101"/>
            <a:chExt cx="2688353" cy="4554631"/>
          </a:xfrm>
        </p:grpSpPr>
        <p:grpSp>
          <p:nvGrpSpPr>
            <p:cNvPr id="10" name="グループ化 9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34" name="円/楕円 33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5" name="円/楕円 34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sp>
          <p:nvSpPr>
            <p:cNvPr id="11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grpSp>
          <p:nvGrpSpPr>
            <p:cNvPr id="12" name="グループ化 11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30" name="直角三角形 29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1" name="直角三角形 30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2" name="正方形/長方形 31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3" name="正方形/長方形 32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13" name="グループ化 12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26" name="直角三角形 25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7" name="直角三角形 26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8" name="正方形/長方形 27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9" name="正方形/長方形 28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14" name="グループ化 13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24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5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15" name="グループ化 14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22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3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20" name="円/楕円 19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1" name="円/楕円 20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17" name="グループ化 16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18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19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907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6416040" y="4434840"/>
            <a:ext cx="4941771" cy="112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8" name="Google Shape;18;p23"/>
          <p:cNvPicPr preferRelativeResize="0"/>
          <p:nvPr/>
        </p:nvPicPr>
        <p:blipFill rotWithShape="1">
          <a:blip r:embed="rId2">
            <a:alphaModFix/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244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1"/>
            <a:ext cx="6095472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407213" y="782320"/>
            <a:ext cx="5281045" cy="5471965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6517" y="1657533"/>
            <a:ext cx="5331292" cy="3542935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192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type="obj">
  <p:cSld name="Agenda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4"/>
          <p:cNvPicPr preferRelativeResize="0"/>
          <p:nvPr/>
        </p:nvPicPr>
        <p:blipFill rotWithShape="1">
          <a:blip r:embed="rId2">
            <a:alphaModFix/>
          </a:blip>
          <a:srcRect t="18301" r="28339" b="23070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4"/>
          <p:cNvSpPr txBox="1">
            <a:spLocks noGrp="1"/>
          </p:cNvSpPr>
          <p:nvPr>
            <p:ph type="title"/>
          </p:nvPr>
        </p:nvSpPr>
        <p:spPr>
          <a:xfrm>
            <a:off x="1333500" y="1020445"/>
            <a:ext cx="289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body" idx="1"/>
          </p:nvPr>
        </p:nvSpPr>
        <p:spPr>
          <a:xfrm>
            <a:off x="1333500" y="2924175"/>
            <a:ext cx="2895600" cy="251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dt" idx="10"/>
          </p:nvPr>
        </p:nvSpPr>
        <p:spPr>
          <a:xfrm>
            <a:off x="1333500" y="6356350"/>
            <a:ext cx="9851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ftr" idx="11"/>
          </p:nvPr>
        </p:nvSpPr>
        <p:spPr>
          <a:xfrm>
            <a:off x="2669886" y="6356349"/>
            <a:ext cx="24828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sldNum" idx="12"/>
          </p:nvPr>
        </p:nvSpPr>
        <p:spPr>
          <a:xfrm>
            <a:off x="5536305" y="6356350"/>
            <a:ext cx="987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42285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 type="secHead">
  <p:cSld name="Introduc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5"/>
          <p:cNvSpPr txBox="1">
            <a:spLocks noGrp="1"/>
          </p:cNvSpPr>
          <p:nvPr>
            <p:ph type="title"/>
          </p:nvPr>
        </p:nvSpPr>
        <p:spPr>
          <a:xfrm>
            <a:off x="1362075" y="1671639"/>
            <a:ext cx="5111750" cy="120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21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ftr" idx="11"/>
          </p:nvPr>
        </p:nvSpPr>
        <p:spPr>
          <a:xfrm>
            <a:off x="2463800" y="6356350"/>
            <a:ext cx="3479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2" name="Google Shape;32;p25"/>
          <p:cNvGrpSpPr/>
          <p:nvPr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33" name="Google Shape;33;p25"/>
            <p:cNvCxnSpPr/>
            <p:nvPr/>
          </p:nvCxnSpPr>
          <p:spPr>
            <a:xfrm>
              <a:off x="9096375" y="1497012"/>
              <a:ext cx="3095625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" name="Google Shape;34;p25"/>
            <p:cNvCxnSpPr/>
            <p:nvPr/>
          </p:nvCxnSpPr>
          <p:spPr>
            <a:xfrm flipH="1">
              <a:off x="6953250" y="-25401"/>
              <a:ext cx="3790950" cy="6902451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8305966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">
  <p:cSld name="Section Break">
    <p:bg>
      <p:bgPr>
        <a:solidFill>
          <a:schemeClr val="dk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6"/>
          <p:cNvSpPr txBox="1">
            <a:spLocks noGrp="1"/>
          </p:cNvSpPr>
          <p:nvPr>
            <p:ph type="ctrTitle"/>
          </p:nvPr>
        </p:nvSpPr>
        <p:spPr>
          <a:xfrm>
            <a:off x="6991350" y="2148840"/>
            <a:ext cx="4179570" cy="171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8" name="Google Shape;3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28675"/>
            <a:ext cx="5876925" cy="5200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7077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rt Art">
  <p:cSld name="Smart Art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27"/>
          <p:cNvGrpSpPr/>
          <p:nvPr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41" name="Google Shape;41;p27"/>
            <p:cNvCxnSpPr/>
            <p:nvPr/>
          </p:nvCxnSpPr>
          <p:spPr>
            <a:xfrm rot="10800000" flipH="1">
              <a:off x="0" y="0"/>
              <a:ext cx="2590800" cy="76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" name="Google Shape;42;p27"/>
            <p:cNvCxnSpPr/>
            <p:nvPr/>
          </p:nvCxnSpPr>
          <p:spPr>
            <a:xfrm flipH="1">
              <a:off x="0" y="0"/>
              <a:ext cx="704850" cy="1027906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3" name="Google Shape;4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>
            <a:spLocks noGrp="1"/>
          </p:cNvSpPr>
          <p:nvPr>
            <p:ph type="dgm" idx="2"/>
          </p:nvPr>
        </p:nvSpPr>
        <p:spPr>
          <a:xfrm>
            <a:off x="838200" y="2111375"/>
            <a:ext cx="10515600" cy="3744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6484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">
  <p:cSld name="Chart">
    <p:bg>
      <p:bgPr>
        <a:solidFill>
          <a:schemeClr val="accen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28"/>
          <p:cNvSpPr>
            <a:spLocks noGrp="1"/>
          </p:cNvSpPr>
          <p:nvPr>
            <p:ph type="chart" idx="2"/>
          </p:nvPr>
        </p:nvSpPr>
        <p:spPr>
          <a:xfrm>
            <a:off x="838200" y="2111608"/>
            <a:ext cx="10515600" cy="374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8030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5835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Three Content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6"/>
          <p:cNvSpPr txBox="1"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1"/>
          </p:nvPr>
        </p:nvSpPr>
        <p:spPr>
          <a:xfrm>
            <a:off x="1243104" y="2776936"/>
            <a:ext cx="288247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body" idx="2"/>
          </p:nvPr>
        </p:nvSpPr>
        <p:spPr>
          <a:xfrm>
            <a:off x="1243104" y="3834606"/>
            <a:ext cx="2882475" cy="199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body" idx="3"/>
          </p:nvPr>
        </p:nvSpPr>
        <p:spPr>
          <a:xfrm>
            <a:off x="4647665" y="2776936"/>
            <a:ext cx="289667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4"/>
          </p:nvPr>
        </p:nvSpPr>
        <p:spPr>
          <a:xfrm>
            <a:off x="4647665" y="3834606"/>
            <a:ext cx="2896671" cy="199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body" idx="5"/>
          </p:nvPr>
        </p:nvSpPr>
        <p:spPr>
          <a:xfrm>
            <a:off x="8066421" y="2776936"/>
            <a:ext cx="288247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body" idx="6"/>
          </p:nvPr>
        </p:nvSpPr>
        <p:spPr>
          <a:xfrm>
            <a:off x="8066421" y="3834606"/>
            <a:ext cx="2882475" cy="199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0" name="Google Shape;70;p36"/>
          <p:cNvGrpSpPr/>
          <p:nvPr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71" name="Google Shape;71;p36"/>
            <p:cNvCxnSpPr/>
            <p:nvPr/>
          </p:nvCxnSpPr>
          <p:spPr>
            <a:xfrm flipH="1">
              <a:off x="0" y="0"/>
              <a:ext cx="1238250" cy="310515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" name="Google Shape;72;p36"/>
            <p:cNvCxnSpPr/>
            <p:nvPr/>
          </p:nvCxnSpPr>
          <p:spPr>
            <a:xfrm flipH="1">
              <a:off x="0" y="0"/>
              <a:ext cx="2238376" cy="2476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8832981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6"/>
          <p:cNvSpPr/>
          <p:nvPr/>
        </p:nvSpPr>
        <p:spPr>
          <a:xfrm>
            <a:off x="2113884" y="0"/>
            <a:ext cx="10078116" cy="6858000"/>
          </a:xfrm>
          <a:custGeom>
            <a:avLst/>
            <a:gdLst/>
            <a:ahLst/>
            <a:cxnLst/>
            <a:rect l="l" t="t" r="r" b="b"/>
            <a:pathLst>
              <a:path w="10078116" h="6858000" extrusionOk="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6"/>
          <p:cNvSpPr txBox="1">
            <a:spLocks noGrp="1"/>
          </p:cNvSpPr>
          <p:nvPr>
            <p:ph type="title"/>
          </p:nvPr>
        </p:nvSpPr>
        <p:spPr>
          <a:xfrm>
            <a:off x="838200" y="5509419"/>
            <a:ext cx="4082142" cy="58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6"/>
          <p:cNvSpPr txBox="1">
            <a:spLocks noGrp="1"/>
          </p:cNvSpPr>
          <p:nvPr>
            <p:ph type="body" idx="1"/>
          </p:nvPr>
        </p:nvSpPr>
        <p:spPr>
          <a:xfrm>
            <a:off x="166074" y="1507772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6"/>
          <p:cNvSpPr txBox="1">
            <a:spLocks noGrp="1"/>
          </p:cNvSpPr>
          <p:nvPr>
            <p:ph type="body" idx="2"/>
          </p:nvPr>
        </p:nvSpPr>
        <p:spPr>
          <a:xfrm>
            <a:off x="732131" y="2584097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66"/>
          <p:cNvSpPr txBox="1">
            <a:spLocks noGrp="1"/>
          </p:cNvSpPr>
          <p:nvPr>
            <p:ph type="body" idx="3"/>
          </p:nvPr>
        </p:nvSpPr>
        <p:spPr>
          <a:xfrm>
            <a:off x="1338556" y="3660422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66"/>
          <p:cNvSpPr txBox="1">
            <a:spLocks noGrp="1"/>
          </p:cNvSpPr>
          <p:nvPr>
            <p:ph type="body" idx="4"/>
          </p:nvPr>
        </p:nvSpPr>
        <p:spPr>
          <a:xfrm>
            <a:off x="1922756" y="4736748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66"/>
          <p:cNvSpPr txBox="1">
            <a:spLocks noGrp="1"/>
          </p:cNvSpPr>
          <p:nvPr>
            <p:ph type="body" idx="5"/>
          </p:nvPr>
        </p:nvSpPr>
        <p:spPr>
          <a:xfrm>
            <a:off x="4401536" y="1613528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6"/>
          <p:cNvSpPr txBox="1">
            <a:spLocks noGrp="1"/>
          </p:cNvSpPr>
          <p:nvPr>
            <p:ph type="body" idx="6"/>
          </p:nvPr>
        </p:nvSpPr>
        <p:spPr>
          <a:xfrm>
            <a:off x="4986029" y="2682564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66"/>
          <p:cNvSpPr txBox="1">
            <a:spLocks noGrp="1"/>
          </p:cNvSpPr>
          <p:nvPr>
            <p:ph type="body" idx="7"/>
          </p:nvPr>
        </p:nvSpPr>
        <p:spPr>
          <a:xfrm>
            <a:off x="5576938" y="3755394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66"/>
          <p:cNvSpPr txBox="1">
            <a:spLocks noGrp="1"/>
          </p:cNvSpPr>
          <p:nvPr>
            <p:ph type="body" idx="8"/>
          </p:nvPr>
        </p:nvSpPr>
        <p:spPr>
          <a:xfrm>
            <a:off x="6175280" y="4824430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6"/>
          <p:cNvSpPr txBox="1">
            <a:spLocks noGrp="1"/>
          </p:cNvSpPr>
          <p:nvPr>
            <p:ph type="ftr" idx="11"/>
          </p:nvPr>
        </p:nvSpPr>
        <p:spPr>
          <a:xfrm>
            <a:off x="6749143" y="6356350"/>
            <a:ext cx="37759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6"/>
          <p:cNvSpPr txBox="1">
            <a:spLocks noGrp="1"/>
          </p:cNvSpPr>
          <p:nvPr>
            <p:ph type="sldNum" idx="12"/>
          </p:nvPr>
        </p:nvSpPr>
        <p:spPr>
          <a:xfrm>
            <a:off x="10810874" y="6356350"/>
            <a:ext cx="542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7" name="Google Shape;87;p66"/>
          <p:cNvCxnSpPr/>
          <p:nvPr/>
        </p:nvCxnSpPr>
        <p:spPr>
          <a:xfrm>
            <a:off x="4353515" y="5023933"/>
            <a:ext cx="151321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8" name="Google Shape;88;p66"/>
          <p:cNvCxnSpPr/>
          <p:nvPr/>
        </p:nvCxnSpPr>
        <p:spPr>
          <a:xfrm>
            <a:off x="3759917" y="3948451"/>
            <a:ext cx="151321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" name="Google Shape;89;p66"/>
          <p:cNvCxnSpPr/>
          <p:nvPr/>
        </p:nvCxnSpPr>
        <p:spPr>
          <a:xfrm>
            <a:off x="3173453" y="2872686"/>
            <a:ext cx="151321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" name="Google Shape;90;p66"/>
          <p:cNvCxnSpPr/>
          <p:nvPr/>
        </p:nvCxnSpPr>
        <p:spPr>
          <a:xfrm>
            <a:off x="2586263" y="1796083"/>
            <a:ext cx="151321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385756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TxTwoObj">
  <p:cSld name="Two Content">
    <p:bg>
      <p:bgPr>
        <a:solidFill>
          <a:schemeClr val="accen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7"/>
          <p:cNvSpPr txBox="1"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7"/>
          <p:cNvSpPr txBox="1">
            <a:spLocks noGrp="1"/>
          </p:cNvSpPr>
          <p:nvPr>
            <p:ph type="body" idx="1"/>
          </p:nvPr>
        </p:nvSpPr>
        <p:spPr>
          <a:xfrm>
            <a:off x="2933700" y="2776936"/>
            <a:ext cx="39243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4" name="Google Shape;94;p67"/>
          <p:cNvSpPr txBox="1">
            <a:spLocks noGrp="1"/>
          </p:cNvSpPr>
          <p:nvPr>
            <p:ph type="body" idx="2"/>
          </p:nvPr>
        </p:nvSpPr>
        <p:spPr>
          <a:xfrm>
            <a:off x="2933700" y="3834606"/>
            <a:ext cx="3924300" cy="199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67"/>
          <p:cNvSpPr txBox="1">
            <a:spLocks noGrp="1"/>
          </p:cNvSpPr>
          <p:nvPr>
            <p:ph type="body" idx="3"/>
          </p:nvPr>
        </p:nvSpPr>
        <p:spPr>
          <a:xfrm>
            <a:off x="7410173" y="2776936"/>
            <a:ext cx="394362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6" name="Google Shape;96;p67"/>
          <p:cNvSpPr txBox="1">
            <a:spLocks noGrp="1"/>
          </p:cNvSpPr>
          <p:nvPr>
            <p:ph type="body" idx="4"/>
          </p:nvPr>
        </p:nvSpPr>
        <p:spPr>
          <a:xfrm>
            <a:off x="7410173" y="3834606"/>
            <a:ext cx="3943627" cy="199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0" name="Google Shape;100;p67"/>
          <p:cNvPicPr preferRelativeResize="0"/>
          <p:nvPr/>
        </p:nvPicPr>
        <p:blipFill rotWithShape="1">
          <a:blip r:embed="rId2">
            <a:alphaModFix/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04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">
  <p:cSld name="Summar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7"/>
          <p:cNvSpPr txBox="1">
            <a:spLocks noGrp="1"/>
          </p:cNvSpPr>
          <p:nvPr>
            <p:ph type="title"/>
          </p:nvPr>
        </p:nvSpPr>
        <p:spPr>
          <a:xfrm>
            <a:off x="5476875" y="1671639"/>
            <a:ext cx="5111750" cy="120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pSp>
        <p:nvGrpSpPr>
          <p:cNvPr id="104" name="Google Shape;104;p37"/>
          <p:cNvGrpSpPr/>
          <p:nvPr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105" name="Google Shape;105;p37"/>
            <p:cNvCxnSpPr/>
            <p:nvPr/>
          </p:nvCxnSpPr>
          <p:spPr>
            <a:xfrm rot="10800000">
              <a:off x="0" y="876300"/>
              <a:ext cx="4762500" cy="1628775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6" name="Google Shape;106;p37"/>
            <p:cNvCxnSpPr/>
            <p:nvPr/>
          </p:nvCxnSpPr>
          <p:spPr>
            <a:xfrm rot="10800000">
              <a:off x="2638425" y="0"/>
              <a:ext cx="2124076" cy="5186363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7" name="Google Shape;10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91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619179" y="0"/>
            <a:ext cx="5476292" cy="6858000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384057" y="553329"/>
            <a:ext cx="5327768" cy="281002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6480076" y="3584340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6517" y="3664893"/>
            <a:ext cx="5331292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526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Slide 4 People">
  <p:cSld name="Team Slide 4 People"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0"/>
          <p:cNvSpPr txBox="1"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0"/>
          <p:cNvSpPr>
            <a:spLocks noGrp="1"/>
          </p:cNvSpPr>
          <p:nvPr>
            <p:ph type="pic" idx="2"/>
          </p:nvPr>
        </p:nvSpPr>
        <p:spPr>
          <a:xfrm>
            <a:off x="1487181" y="2886074"/>
            <a:ext cx="1845511" cy="184551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3" name="Google Shape;113;p30"/>
          <p:cNvSpPr txBox="1">
            <a:spLocks noGrp="1"/>
          </p:cNvSpPr>
          <p:nvPr>
            <p:ph type="body" idx="1"/>
          </p:nvPr>
        </p:nvSpPr>
        <p:spPr>
          <a:xfrm>
            <a:off x="1228568" y="5084524"/>
            <a:ext cx="2317707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body" idx="3"/>
          </p:nvPr>
        </p:nvSpPr>
        <p:spPr>
          <a:xfrm>
            <a:off x="1487181" y="5464114"/>
            <a:ext cx="1845511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5" name="Google Shape;115;p30"/>
          <p:cNvSpPr>
            <a:spLocks noGrp="1"/>
          </p:cNvSpPr>
          <p:nvPr>
            <p:ph type="pic" idx="4"/>
          </p:nvPr>
        </p:nvSpPr>
        <p:spPr>
          <a:xfrm>
            <a:off x="3836914" y="2886074"/>
            <a:ext cx="1845511" cy="184551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6" name="Google Shape;116;p30"/>
          <p:cNvSpPr txBox="1">
            <a:spLocks noGrp="1"/>
          </p:cNvSpPr>
          <p:nvPr>
            <p:ph type="body" idx="5"/>
          </p:nvPr>
        </p:nvSpPr>
        <p:spPr>
          <a:xfrm>
            <a:off x="3578300" y="5084524"/>
            <a:ext cx="2330816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body" idx="6"/>
          </p:nvPr>
        </p:nvSpPr>
        <p:spPr>
          <a:xfrm>
            <a:off x="3836913" y="5478796"/>
            <a:ext cx="1855949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0"/>
          <p:cNvSpPr>
            <a:spLocks noGrp="1"/>
          </p:cNvSpPr>
          <p:nvPr>
            <p:ph type="pic" idx="7"/>
          </p:nvPr>
        </p:nvSpPr>
        <p:spPr>
          <a:xfrm>
            <a:off x="6327578" y="2886074"/>
            <a:ext cx="1845511" cy="184551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9" name="Google Shape;119;p30"/>
          <p:cNvSpPr txBox="1">
            <a:spLocks noGrp="1"/>
          </p:cNvSpPr>
          <p:nvPr>
            <p:ph type="body" idx="8"/>
          </p:nvPr>
        </p:nvSpPr>
        <p:spPr>
          <a:xfrm>
            <a:off x="6068964" y="5084524"/>
            <a:ext cx="2317707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body" idx="9"/>
          </p:nvPr>
        </p:nvSpPr>
        <p:spPr>
          <a:xfrm>
            <a:off x="6327577" y="5478796"/>
            <a:ext cx="1845511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30"/>
          <p:cNvSpPr>
            <a:spLocks noGrp="1"/>
          </p:cNvSpPr>
          <p:nvPr>
            <p:ph type="pic" idx="13"/>
          </p:nvPr>
        </p:nvSpPr>
        <p:spPr>
          <a:xfrm>
            <a:off x="8747458" y="2886074"/>
            <a:ext cx="1845511" cy="184551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2" name="Google Shape;122;p30"/>
          <p:cNvSpPr txBox="1">
            <a:spLocks noGrp="1"/>
          </p:cNvSpPr>
          <p:nvPr>
            <p:ph type="body" idx="14"/>
          </p:nvPr>
        </p:nvSpPr>
        <p:spPr>
          <a:xfrm>
            <a:off x="8488845" y="5084524"/>
            <a:ext cx="2317706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30"/>
          <p:cNvSpPr txBox="1">
            <a:spLocks noGrp="1"/>
          </p:cNvSpPr>
          <p:nvPr>
            <p:ph type="body" idx="15"/>
          </p:nvPr>
        </p:nvSpPr>
        <p:spPr>
          <a:xfrm>
            <a:off x="8747458" y="5464114"/>
            <a:ext cx="1845510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27" name="Google Shape;127;p30"/>
          <p:cNvGrpSpPr/>
          <p:nvPr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28" name="Google Shape;128;p30"/>
            <p:cNvCxnSpPr/>
            <p:nvPr/>
          </p:nvCxnSpPr>
          <p:spPr>
            <a:xfrm rot="10800000">
              <a:off x="7334250" y="0"/>
              <a:ext cx="4857750" cy="76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9" name="Google Shape;129;p30"/>
            <p:cNvCxnSpPr/>
            <p:nvPr/>
          </p:nvCxnSpPr>
          <p:spPr>
            <a:xfrm>
              <a:off x="11487150" y="0"/>
              <a:ext cx="704850" cy="1724025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6120055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">
  <p:cSld name="Closing">
    <p:bg>
      <p:bgPr>
        <a:solidFill>
          <a:schemeClr val="dk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8"/>
          <p:cNvSpPr txBox="1">
            <a:spLocks noGrp="1"/>
          </p:cNvSpPr>
          <p:nvPr>
            <p:ph type="ctrTitle"/>
          </p:nvPr>
        </p:nvSpPr>
        <p:spPr>
          <a:xfrm>
            <a:off x="4267200" y="1615736"/>
            <a:ext cx="4179570" cy="152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8"/>
          <p:cNvSpPr txBox="1"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33" name="Google Shape;133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1769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8"/>
          <p:cNvSpPr txBox="1">
            <a:spLocks noGrp="1"/>
          </p:cNvSpPr>
          <p:nvPr>
            <p:ph type="dt" idx="10"/>
          </p:nvPr>
        </p:nvSpPr>
        <p:spPr>
          <a:xfrm>
            <a:off x="4267200" y="6356350"/>
            <a:ext cx="17743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ftr" idx="11"/>
          </p:nvPr>
        </p:nvSpPr>
        <p:spPr>
          <a:xfrm>
            <a:off x="6479721" y="6356350"/>
            <a:ext cx="26615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8"/>
          <p:cNvSpPr txBox="1">
            <a:spLocks noGrp="1"/>
          </p:cNvSpPr>
          <p:nvPr>
            <p:ph type="sldNum" idx="12"/>
          </p:nvPr>
        </p:nvSpPr>
        <p:spPr>
          <a:xfrm>
            <a:off x="9579428" y="6356350"/>
            <a:ext cx="17743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38129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p39"/>
          <p:cNvSpPr/>
          <p:nvPr/>
        </p:nvSpPr>
        <p:spPr>
          <a:xfrm>
            <a:off x="838200" y="1263112"/>
            <a:ext cx="3446468" cy="509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9"/>
          <p:cNvSpPr/>
          <p:nvPr/>
        </p:nvSpPr>
        <p:spPr>
          <a:xfrm>
            <a:off x="838200" y="1092633"/>
            <a:ext cx="3449652" cy="197144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9"/>
          <p:cNvSpPr/>
          <p:nvPr/>
        </p:nvSpPr>
        <p:spPr>
          <a:xfrm>
            <a:off x="4291036" y="1252478"/>
            <a:ext cx="3723541" cy="508782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9"/>
          <p:cNvSpPr/>
          <p:nvPr/>
        </p:nvSpPr>
        <p:spPr>
          <a:xfrm>
            <a:off x="4291034" y="1093587"/>
            <a:ext cx="3721907" cy="19619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9"/>
          <p:cNvSpPr/>
          <p:nvPr/>
        </p:nvSpPr>
        <p:spPr>
          <a:xfrm>
            <a:off x="8019308" y="1289231"/>
            <a:ext cx="3332857" cy="505053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9"/>
          <p:cNvSpPr/>
          <p:nvPr/>
        </p:nvSpPr>
        <p:spPr>
          <a:xfrm>
            <a:off x="8017028" y="1092632"/>
            <a:ext cx="3336772" cy="19605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9"/>
          <p:cNvSpPr txBox="1">
            <a:spLocks noGrp="1"/>
          </p:cNvSpPr>
          <p:nvPr>
            <p:ph type="title"/>
          </p:nvPr>
        </p:nvSpPr>
        <p:spPr>
          <a:xfrm>
            <a:off x="838200" y="342794"/>
            <a:ext cx="10515600" cy="72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65788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581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40"/>
          <p:cNvSpPr txBox="1">
            <a:spLocks noGrp="1"/>
          </p:cNvSpPr>
          <p:nvPr>
            <p:ph type="title"/>
          </p:nvPr>
        </p:nvSpPr>
        <p:spPr>
          <a:xfrm>
            <a:off x="4657724" y="2809875"/>
            <a:ext cx="6696075" cy="190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0"/>
          <p:cNvSpPr txBox="1"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600"/>
              <a:buNone/>
              <a:defRPr sz="1600">
                <a:solidFill>
                  <a:srgbClr val="757070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dt" idx="10"/>
          </p:nvPr>
        </p:nvSpPr>
        <p:spPr>
          <a:xfrm>
            <a:off x="4676774" y="6356350"/>
            <a:ext cx="1695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ftr" idx="11"/>
          </p:nvPr>
        </p:nvSpPr>
        <p:spPr>
          <a:xfrm>
            <a:off x="6743699" y="6356350"/>
            <a:ext cx="25431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sldNum" idx="12"/>
          </p:nvPr>
        </p:nvSpPr>
        <p:spPr>
          <a:xfrm>
            <a:off x="9658350" y="6356350"/>
            <a:ext cx="1695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5" name="Google Shape;155;p40"/>
          <p:cNvCxnSpPr/>
          <p:nvPr/>
        </p:nvCxnSpPr>
        <p:spPr>
          <a:xfrm rot="10800000" flipH="1">
            <a:off x="2209800" y="0"/>
            <a:ext cx="2438400" cy="685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514439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Slide 8 People">
  <p:cSld name="Team Slide 8 People">
    <p:bg>
      <p:bgPr>
        <a:solidFill>
          <a:schemeClr val="dk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32"/>
          <p:cNvGrpSpPr/>
          <p:nvPr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58" name="Google Shape;158;p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473953"/>
              <a:ext cx="2057400" cy="1647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" name="Google Shape;160;p32"/>
          <p:cNvSpPr txBox="1"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2"/>
          <p:cNvSpPr>
            <a:spLocks noGrp="1"/>
          </p:cNvSpPr>
          <p:nvPr>
            <p:ph type="pic" idx="2"/>
          </p:nvPr>
        </p:nvSpPr>
        <p:spPr>
          <a:xfrm>
            <a:off x="1877176" y="2428875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2" name="Google Shape;162;p32"/>
          <p:cNvSpPr txBox="1">
            <a:spLocks noGrp="1"/>
          </p:cNvSpPr>
          <p:nvPr>
            <p:ph type="body" idx="1"/>
          </p:nvPr>
        </p:nvSpPr>
        <p:spPr>
          <a:xfrm>
            <a:off x="1500168" y="3654378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3" name="Google Shape;163;p32"/>
          <p:cNvSpPr txBox="1">
            <a:spLocks noGrp="1"/>
          </p:cNvSpPr>
          <p:nvPr>
            <p:ph type="body" idx="3"/>
          </p:nvPr>
        </p:nvSpPr>
        <p:spPr>
          <a:xfrm>
            <a:off x="1500168" y="3809747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4" name="Google Shape;164;p32"/>
          <p:cNvSpPr>
            <a:spLocks noGrp="1"/>
          </p:cNvSpPr>
          <p:nvPr>
            <p:ph type="pic" idx="4"/>
          </p:nvPr>
        </p:nvSpPr>
        <p:spPr>
          <a:xfrm>
            <a:off x="4226270" y="2428875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5" name="Google Shape;165;p32"/>
          <p:cNvSpPr txBox="1">
            <a:spLocks noGrp="1"/>
          </p:cNvSpPr>
          <p:nvPr>
            <p:ph type="body" idx="5"/>
          </p:nvPr>
        </p:nvSpPr>
        <p:spPr>
          <a:xfrm>
            <a:off x="3849262" y="3654378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6" name="Google Shape;166;p32"/>
          <p:cNvSpPr txBox="1">
            <a:spLocks noGrp="1"/>
          </p:cNvSpPr>
          <p:nvPr>
            <p:ph type="body" idx="6"/>
          </p:nvPr>
        </p:nvSpPr>
        <p:spPr>
          <a:xfrm>
            <a:off x="3849262" y="3809747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7" name="Google Shape;167;p32"/>
          <p:cNvSpPr>
            <a:spLocks noGrp="1"/>
          </p:cNvSpPr>
          <p:nvPr>
            <p:ph type="pic" idx="7"/>
          </p:nvPr>
        </p:nvSpPr>
        <p:spPr>
          <a:xfrm>
            <a:off x="6655584" y="2428875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8" name="Google Shape;168;p32"/>
          <p:cNvSpPr txBox="1">
            <a:spLocks noGrp="1"/>
          </p:cNvSpPr>
          <p:nvPr>
            <p:ph type="body" idx="8"/>
          </p:nvPr>
        </p:nvSpPr>
        <p:spPr>
          <a:xfrm>
            <a:off x="6198355" y="3654378"/>
            <a:ext cx="2105135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body" idx="9"/>
          </p:nvPr>
        </p:nvSpPr>
        <p:spPr>
          <a:xfrm>
            <a:off x="6095999" y="3809747"/>
            <a:ext cx="2299855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0" name="Google Shape;170;p32"/>
          <p:cNvSpPr>
            <a:spLocks noGrp="1"/>
          </p:cNvSpPr>
          <p:nvPr>
            <p:ph type="pic" idx="13"/>
          </p:nvPr>
        </p:nvSpPr>
        <p:spPr>
          <a:xfrm>
            <a:off x="9136814" y="2428875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1" name="Google Shape;171;p32"/>
          <p:cNvSpPr txBox="1">
            <a:spLocks noGrp="1"/>
          </p:cNvSpPr>
          <p:nvPr>
            <p:ph type="body" idx="14"/>
          </p:nvPr>
        </p:nvSpPr>
        <p:spPr>
          <a:xfrm>
            <a:off x="8759806" y="3654378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32"/>
          <p:cNvSpPr txBox="1">
            <a:spLocks noGrp="1"/>
          </p:cNvSpPr>
          <p:nvPr>
            <p:ph type="body" idx="15"/>
          </p:nvPr>
        </p:nvSpPr>
        <p:spPr>
          <a:xfrm>
            <a:off x="8744480" y="3809747"/>
            <a:ext cx="1844126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3" name="Google Shape;173;p32"/>
          <p:cNvSpPr>
            <a:spLocks noGrp="1"/>
          </p:cNvSpPr>
          <p:nvPr>
            <p:ph type="pic" idx="16"/>
          </p:nvPr>
        </p:nvSpPr>
        <p:spPr>
          <a:xfrm>
            <a:off x="1877176" y="4287711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4" name="Google Shape;174;p32"/>
          <p:cNvSpPr txBox="1">
            <a:spLocks noGrp="1"/>
          </p:cNvSpPr>
          <p:nvPr>
            <p:ph type="body" idx="17"/>
          </p:nvPr>
        </p:nvSpPr>
        <p:spPr>
          <a:xfrm>
            <a:off x="1500168" y="5513214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5" name="Google Shape;175;p32"/>
          <p:cNvSpPr txBox="1">
            <a:spLocks noGrp="1"/>
          </p:cNvSpPr>
          <p:nvPr>
            <p:ph type="body" idx="18"/>
          </p:nvPr>
        </p:nvSpPr>
        <p:spPr>
          <a:xfrm>
            <a:off x="1500168" y="5668583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6" name="Google Shape;176;p32"/>
          <p:cNvSpPr>
            <a:spLocks noGrp="1"/>
          </p:cNvSpPr>
          <p:nvPr>
            <p:ph type="pic" idx="19"/>
          </p:nvPr>
        </p:nvSpPr>
        <p:spPr>
          <a:xfrm>
            <a:off x="4226270" y="4287711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7" name="Google Shape;177;p32"/>
          <p:cNvSpPr txBox="1">
            <a:spLocks noGrp="1"/>
          </p:cNvSpPr>
          <p:nvPr>
            <p:ph type="body" idx="20"/>
          </p:nvPr>
        </p:nvSpPr>
        <p:spPr>
          <a:xfrm>
            <a:off x="3849262" y="5513214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8" name="Google Shape;178;p32"/>
          <p:cNvSpPr txBox="1">
            <a:spLocks noGrp="1"/>
          </p:cNvSpPr>
          <p:nvPr>
            <p:ph type="body" idx="21"/>
          </p:nvPr>
        </p:nvSpPr>
        <p:spPr>
          <a:xfrm>
            <a:off x="3849262" y="5668583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9" name="Google Shape;179;p32"/>
          <p:cNvSpPr>
            <a:spLocks noGrp="1"/>
          </p:cNvSpPr>
          <p:nvPr>
            <p:ph type="pic" idx="22"/>
          </p:nvPr>
        </p:nvSpPr>
        <p:spPr>
          <a:xfrm>
            <a:off x="6655584" y="4287711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0" name="Google Shape;180;p32"/>
          <p:cNvSpPr txBox="1">
            <a:spLocks noGrp="1"/>
          </p:cNvSpPr>
          <p:nvPr>
            <p:ph type="body" idx="23"/>
          </p:nvPr>
        </p:nvSpPr>
        <p:spPr>
          <a:xfrm>
            <a:off x="6339926" y="5513214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1" name="Google Shape;181;p32"/>
          <p:cNvSpPr txBox="1">
            <a:spLocks noGrp="1"/>
          </p:cNvSpPr>
          <p:nvPr>
            <p:ph type="body" idx="24"/>
          </p:nvPr>
        </p:nvSpPr>
        <p:spPr>
          <a:xfrm>
            <a:off x="6339926" y="5668583"/>
            <a:ext cx="1813474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2" name="Google Shape;182;p32"/>
          <p:cNvSpPr>
            <a:spLocks noGrp="1"/>
          </p:cNvSpPr>
          <p:nvPr>
            <p:ph type="pic" idx="25"/>
          </p:nvPr>
        </p:nvSpPr>
        <p:spPr>
          <a:xfrm>
            <a:off x="9136814" y="4287711"/>
            <a:ext cx="10668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3" name="Google Shape;183;p32"/>
          <p:cNvSpPr txBox="1">
            <a:spLocks noGrp="1"/>
          </p:cNvSpPr>
          <p:nvPr>
            <p:ph type="body" idx="26"/>
          </p:nvPr>
        </p:nvSpPr>
        <p:spPr>
          <a:xfrm>
            <a:off x="8759806" y="5513214"/>
            <a:ext cx="1828800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4" name="Google Shape;184;p32"/>
          <p:cNvSpPr txBox="1">
            <a:spLocks noGrp="1"/>
          </p:cNvSpPr>
          <p:nvPr>
            <p:ph type="body" idx="27"/>
          </p:nvPr>
        </p:nvSpPr>
        <p:spPr>
          <a:xfrm>
            <a:off x="8744480" y="5668583"/>
            <a:ext cx="1844126" cy="34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5" name="Google Shape;18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47792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468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2895600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4765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26A3-DF54-47D2-8C3A-34FD43A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57936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148840"/>
            <a:ext cx="4179570" cy="171553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617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9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3077029"/>
          </a:xfrm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3137733"/>
            <a:ext cx="2400208" cy="3077029"/>
          </a:xfrm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3077029"/>
          </a:xfrm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3137962"/>
            <a:ext cx="2400208" cy="3077029"/>
          </a:xfrm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3077029"/>
          </a:xfrm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25457" y="3137962"/>
            <a:ext cx="2400208" cy="30768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2458716" y="29257"/>
            <a:ext cx="2400208" cy="30768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4891974" y="3137962"/>
            <a:ext cx="2400208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7326093" y="29257"/>
            <a:ext cx="2400208" cy="30768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9758492" y="3138191"/>
            <a:ext cx="2400208" cy="30768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969490" y="3415187"/>
            <a:ext cx="523067" cy="52302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402748" y="340119"/>
            <a:ext cx="523067" cy="52302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5836006" y="3415187"/>
            <a:ext cx="523067" cy="52302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702524" y="3415187"/>
            <a:ext cx="523067" cy="52302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8270126" y="340119"/>
            <a:ext cx="523067" cy="52302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7729" y="3938881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42534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490018" y="854137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04823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357395" y="854138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472200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912383" y="3938881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027187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779760" y="3938881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894565" y="4357163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049863" y="2934372"/>
            <a:ext cx="301223" cy="301197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5919773" y="2934372"/>
            <a:ext cx="301223" cy="30119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0782897" y="2934372"/>
            <a:ext cx="301223" cy="301197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3508209" y="3003352"/>
            <a:ext cx="301223" cy="301197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8350498" y="3003352"/>
            <a:ext cx="301223" cy="301197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589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878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22F53-DD0A-9892-FFF1-94A3EEA5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848EE-6359-C299-3193-9729B391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26AD9-9934-5754-8D96-15C1073AE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직사각형 1">
            <a:extLst>
              <a:ext uri="{FF2B5EF4-FFF2-40B4-BE49-F238E27FC236}">
                <a16:creationId xmlns:a16="http://schemas.microsoft.com/office/drawing/2014/main" id="{285B3FD7-B345-2B5E-45B1-6F5923B44DF6}"/>
              </a:ext>
            </a:extLst>
          </p:cNvPr>
          <p:cNvSpPr/>
          <p:nvPr userDrawn="1"/>
        </p:nvSpPr>
        <p:spPr>
          <a:xfrm>
            <a:off x="838200" y="1263112"/>
            <a:ext cx="3446468" cy="5098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7" name="직사각형 71">
            <a:extLst>
              <a:ext uri="{FF2B5EF4-FFF2-40B4-BE49-F238E27FC236}">
                <a16:creationId xmlns:a16="http://schemas.microsoft.com/office/drawing/2014/main" id="{C18431BB-A4AB-9FB2-C999-DB0DF4432FBA}"/>
              </a:ext>
            </a:extLst>
          </p:cNvPr>
          <p:cNvSpPr/>
          <p:nvPr userDrawn="1"/>
        </p:nvSpPr>
        <p:spPr>
          <a:xfrm>
            <a:off x="838200" y="1092633"/>
            <a:ext cx="3449652" cy="1971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2023</a:t>
            </a:r>
            <a:endParaRPr lang="ko-KR" altLang="en-US" sz="9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직사각형 1">
            <a:extLst>
              <a:ext uri="{FF2B5EF4-FFF2-40B4-BE49-F238E27FC236}">
                <a16:creationId xmlns:a16="http://schemas.microsoft.com/office/drawing/2014/main" id="{6F90DCE5-CDD1-FB15-EB36-F0AE58A58CF8}"/>
              </a:ext>
            </a:extLst>
          </p:cNvPr>
          <p:cNvSpPr/>
          <p:nvPr userDrawn="1"/>
        </p:nvSpPr>
        <p:spPr>
          <a:xfrm>
            <a:off x="4291036" y="1252478"/>
            <a:ext cx="3723541" cy="50878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직사각형 71">
            <a:extLst>
              <a:ext uri="{FF2B5EF4-FFF2-40B4-BE49-F238E27FC236}">
                <a16:creationId xmlns:a16="http://schemas.microsoft.com/office/drawing/2014/main" id="{EB2A797B-1EFF-705F-BBC3-FDB0ED0EBD79}"/>
              </a:ext>
            </a:extLst>
          </p:cNvPr>
          <p:cNvSpPr/>
          <p:nvPr userDrawn="1"/>
        </p:nvSpPr>
        <p:spPr>
          <a:xfrm>
            <a:off x="4291034" y="1093587"/>
            <a:ext cx="3721907" cy="1961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2024</a:t>
            </a:r>
            <a:endParaRPr lang="ko-KR" altLang="en-US" sz="9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직사각형 66">
            <a:extLst>
              <a:ext uri="{FF2B5EF4-FFF2-40B4-BE49-F238E27FC236}">
                <a16:creationId xmlns:a16="http://schemas.microsoft.com/office/drawing/2014/main" id="{3917FB51-ECF6-6F3B-0C4C-58EEB463C7B0}"/>
              </a:ext>
            </a:extLst>
          </p:cNvPr>
          <p:cNvSpPr/>
          <p:nvPr userDrawn="1"/>
        </p:nvSpPr>
        <p:spPr>
          <a:xfrm>
            <a:off x="8019308" y="1289231"/>
            <a:ext cx="3332857" cy="50505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1" name="직사각형 73">
            <a:extLst>
              <a:ext uri="{FF2B5EF4-FFF2-40B4-BE49-F238E27FC236}">
                <a16:creationId xmlns:a16="http://schemas.microsoft.com/office/drawing/2014/main" id="{7B73E69B-6250-0F3C-AA06-A191719E3BD7}"/>
              </a:ext>
            </a:extLst>
          </p:cNvPr>
          <p:cNvSpPr/>
          <p:nvPr userDrawn="1"/>
        </p:nvSpPr>
        <p:spPr>
          <a:xfrm>
            <a:off x="8017028" y="1092632"/>
            <a:ext cx="3336772" cy="1960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2025</a:t>
            </a:r>
            <a:endParaRPr lang="ko-KR" altLang="en-US" sz="9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632BC0-F4F7-2C34-D626-405797F8B45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42794"/>
            <a:ext cx="10515600" cy="727506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0413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0199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8400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654378"/>
            <a:ext cx="2105135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809747"/>
            <a:ext cx="22998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809747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68583"/>
            <a:ext cx="181347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68583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117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504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6" y="4736748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8" y="375539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7472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737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3908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3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9839" y="2194554"/>
            <a:ext cx="12192000" cy="21945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4795" y="2481740"/>
            <a:ext cx="12192000" cy="162018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0"/>
            <a:ext cx="12192000" cy="2194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278650"/>
            <a:ext cx="12182160" cy="162018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194554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00680" y="838956"/>
            <a:ext cx="5666442" cy="87680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00680" y="452670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399552" y="3062960"/>
            <a:ext cx="5666442" cy="84609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99552" y="2676673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286850" y="4533123"/>
            <a:ext cx="11618299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397219"/>
            <a:ext cx="11618299" cy="891307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39790" y="5301208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03428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423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B2833-62ED-5F01-CAD1-406A15D77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739AD-747D-D252-E711-CF9BE8A68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234CF-E420-AD5E-802C-5F59B80DD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07E9-62B1-8041-8AFF-C6A244F45D76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CD7A3-80F0-1609-01C9-6919123C9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0636A-15FA-6559-D23D-6FDCCE73B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1634-3F4C-8E43-B3A0-4E3413D8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763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0017B-6006-56B9-08BF-AEA9336B1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D1F51-754F-3FAF-3AD7-20288BE2F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8AD64-2519-D3DC-6C38-F4E007ED9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07E9-62B1-8041-8AFF-C6A244F45D76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FD528-3B62-524A-2F83-947ACD43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97C53-2013-9FBF-40D0-3141B7D0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1634-3F4C-8E43-B3A0-4E3413D8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063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F1A8D-E5A0-970D-31AF-37DDB11C0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A5E93-4654-9CA2-9444-F46FFC087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D1592-6B95-7C47-489E-C3D999088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07E9-62B1-8041-8AFF-C6A244F45D76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14C7A-575C-4D9E-2208-A2A5FFC43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DF3D1-7052-9B3A-28BA-EBC48064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1634-3F4C-8E43-B3A0-4E3413D8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9103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63B40-9228-589F-AA03-0B3191186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FEA69-8C1B-A20A-5BAE-9DB8096C8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242757-D46E-CD29-99DF-E292252F3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5845A-E48E-474E-6390-B3F54CC7B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07E9-62B1-8041-8AFF-C6A244F45D76}" type="datetimeFigureOut">
              <a:rPr lang="en-US" smtClean="0"/>
              <a:t>3/3/23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1FC56A-2384-A009-1EFD-43A0257D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E74A6-4629-3955-D7A2-72BDE76F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1634-3F4C-8E43-B3A0-4E3413D8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868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CC45F-37B0-EAEB-941B-B5A1571AD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D19AB-3D51-69E2-4372-C01507BA6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1147B-8911-3D06-9344-09B3A72BF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FB18DD-56B2-6918-4554-BEEE2D086B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7B16DF-08BB-127C-B9E8-78D767580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8A1FB3-FFCE-8252-9F38-474424D1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07E9-62B1-8041-8AFF-C6A244F45D76}" type="datetimeFigureOut">
              <a:rPr lang="en-US" smtClean="0"/>
              <a:t>3/3/23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20988-82A2-9D6E-773E-9BE90E057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3EE834-159A-0621-BC4F-86CFBF745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1634-3F4C-8E43-B3A0-4E3413D8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5416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54E4-4460-B79A-13EF-A91556F47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E69763-F740-589C-8BC6-1E7CC5B8E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07E9-62B1-8041-8AFF-C6A244F45D76}" type="datetimeFigureOut">
              <a:rPr lang="en-US" smtClean="0"/>
              <a:t>3/3/23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8C68D-E537-A6C5-6036-D36A82E1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03608F-8BF6-6547-C6C2-681E53E9E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1634-3F4C-8E43-B3A0-4E3413D8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687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39B62F-0B90-2EE1-4CC8-D2CD7EA1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07E9-62B1-8041-8AFF-C6A244F45D76}" type="datetimeFigureOut">
              <a:rPr lang="en-US" smtClean="0"/>
              <a:t>3/3/23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214D3-56E6-CADA-3715-3BF356E78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0C354-B345-FC9D-4C56-BE05F0F11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1634-3F4C-8E43-B3A0-4E3413D8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3394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30AF-8FF4-6D07-91D3-2DCA05A59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00D1E-F527-5E6F-F7E9-5F246EF5C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21224-0AAB-4177-9E5A-D309074B6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13B82-B7C1-170A-932E-2D83DEE0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07E9-62B1-8041-8AFF-C6A244F45D76}" type="datetimeFigureOut">
              <a:rPr lang="en-US" smtClean="0"/>
              <a:t>3/3/23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B4AAC-6240-C2F4-F975-E98597411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439B9-CB68-9459-2E29-749483F11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1634-3F4C-8E43-B3A0-4E3413D8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1666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0A8FD-54B1-6E5C-A1D4-BFB228FE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20C3E4-D4DB-1F56-E91F-BDD3D31D19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C8530-E58B-7E9E-50E6-25CF3A51F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BB922-854B-4B8F-A902-688B7D2AF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07E9-62B1-8041-8AFF-C6A244F45D76}" type="datetimeFigureOut">
              <a:rPr lang="en-US" smtClean="0"/>
              <a:t>3/3/23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992EF-29C4-81E1-04DF-51F0F2E16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6E830-D5CE-579B-A91B-A0842321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1634-3F4C-8E43-B3A0-4E3413D8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08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5513687" y="1790105"/>
            <a:ext cx="4002631" cy="605404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2126189" y="2932452"/>
            <a:ext cx="4002631" cy="605404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5523363" y="4074799"/>
            <a:ext cx="4002631" cy="605404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2116512" y="5217147"/>
            <a:ext cx="4002631" cy="605404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2126189" y="647757"/>
            <a:ext cx="4002631" cy="605404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507970" y="705766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5826091" y="0"/>
            <a:ext cx="2571" cy="6947505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5606336" y="730723"/>
            <a:ext cx="439509" cy="4394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1</a:t>
            </a:r>
            <a:endParaRPr kumimoji="1" lang="ja-JP" altLang="en-US" sz="1200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119142" y="1848113"/>
            <a:ext cx="3094447" cy="480053"/>
          </a:xfrm>
        </p:spPr>
        <p:txBody>
          <a:bodyPr anchor="ctr">
            <a:noAutofit/>
          </a:bodyPr>
          <a:lstStyle>
            <a:lvl1pPr algn="l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5605986" y="1873071"/>
            <a:ext cx="439509" cy="439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252485" y="1266840"/>
            <a:ext cx="4180340" cy="908075"/>
          </a:xfrm>
        </p:spPr>
        <p:txBody>
          <a:bodyPr anchor="t">
            <a:noAutofit/>
          </a:bodyPr>
          <a:lstStyle>
            <a:lvl1pPr algn="r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6119142" y="2409188"/>
            <a:ext cx="4180340" cy="908075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2507970" y="2990460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5606336" y="3015418"/>
            <a:ext cx="439509" cy="4394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3</a:t>
            </a:r>
            <a:endParaRPr kumimoji="1" lang="ja-JP" altLang="en-US" sz="1200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252485" y="3551535"/>
            <a:ext cx="4180340" cy="908075"/>
          </a:xfrm>
        </p:spPr>
        <p:txBody>
          <a:bodyPr anchor="t">
            <a:noAutofit/>
          </a:bodyPr>
          <a:lstStyle>
            <a:lvl1pPr algn="r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6128819" y="4132808"/>
            <a:ext cx="3094447" cy="480053"/>
          </a:xfrm>
        </p:spPr>
        <p:txBody>
          <a:bodyPr anchor="ctr">
            <a:noAutofit/>
          </a:bodyPr>
          <a:lstStyle>
            <a:lvl1pPr algn="l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5615663" y="4157765"/>
            <a:ext cx="439509" cy="4394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128819" y="4693883"/>
            <a:ext cx="4180340" cy="908075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2498293" y="5275155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5596660" y="5300113"/>
            <a:ext cx="439509" cy="439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5</a:t>
            </a:r>
            <a:endParaRPr kumimoji="1" lang="ja-JP" altLang="en-US" sz="1200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242808" y="5836230"/>
            <a:ext cx="4180340" cy="908075"/>
          </a:xfrm>
        </p:spPr>
        <p:txBody>
          <a:bodyPr anchor="t">
            <a:noAutofit/>
          </a:bodyPr>
          <a:lstStyle>
            <a:lvl1pPr algn="r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288038" y="164638"/>
            <a:ext cx="532776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336047" y="1028734"/>
            <a:ext cx="5279759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6384057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66174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29E6D-12D4-BFFE-4414-03A08A8C3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79E1B-1ED3-D9D7-CD77-A73006A22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897A8-FD26-F398-0FC3-6F9D4030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07E9-62B1-8041-8AFF-C6A244F45D76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07745-4987-307A-0313-AA42D8747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C1C64-871B-8614-EFEE-2C11892D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1634-3F4C-8E43-B3A0-4E3413D8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789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DE25C6-93C9-207E-84E2-234FA98E25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F6FDD-363B-AFB8-A09C-2ECB2F05A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3761A-193C-7F4F-E3E3-868A4FE79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07E9-62B1-8041-8AFF-C6A244F45D76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828E5-7B64-6D8C-0928-3F44C75A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05F1-78C7-570C-BF65-C6641BFA2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1634-3F4C-8E43-B3A0-4E3413D8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657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/>
          <p:nvPr/>
        </p:nvSpPr>
        <p:spPr>
          <a:xfrm>
            <a:off x="2113884" y="0"/>
            <a:ext cx="10078116" cy="6858000"/>
          </a:xfrm>
          <a:custGeom>
            <a:avLst/>
            <a:gdLst/>
            <a:ahLst/>
            <a:cxnLst/>
            <a:rect l="l" t="t" r="r" b="b"/>
            <a:pathLst>
              <a:path w="10078116" h="6858000" extrusionOk="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838200" y="5509419"/>
            <a:ext cx="4082142" cy="58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1"/>
          </p:nvPr>
        </p:nvSpPr>
        <p:spPr>
          <a:xfrm>
            <a:off x="166074" y="1507772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body" idx="2"/>
          </p:nvPr>
        </p:nvSpPr>
        <p:spPr>
          <a:xfrm>
            <a:off x="732131" y="2584097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body" idx="3"/>
          </p:nvPr>
        </p:nvSpPr>
        <p:spPr>
          <a:xfrm>
            <a:off x="1338556" y="3660422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body" idx="4"/>
          </p:nvPr>
        </p:nvSpPr>
        <p:spPr>
          <a:xfrm>
            <a:off x="1922756" y="4736748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body" idx="5"/>
          </p:nvPr>
        </p:nvSpPr>
        <p:spPr>
          <a:xfrm>
            <a:off x="4401536" y="1613528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body" idx="6"/>
          </p:nvPr>
        </p:nvSpPr>
        <p:spPr>
          <a:xfrm>
            <a:off x="4986029" y="2682564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body" idx="7"/>
          </p:nvPr>
        </p:nvSpPr>
        <p:spPr>
          <a:xfrm>
            <a:off x="5576938" y="3755394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4"/>
          <p:cNvSpPr txBox="1">
            <a:spLocks noGrp="1"/>
          </p:cNvSpPr>
          <p:nvPr>
            <p:ph type="body" idx="8"/>
          </p:nvPr>
        </p:nvSpPr>
        <p:spPr>
          <a:xfrm>
            <a:off x="6175280" y="4824430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ftr" idx="11"/>
          </p:nvPr>
        </p:nvSpPr>
        <p:spPr>
          <a:xfrm>
            <a:off x="6749143" y="6356350"/>
            <a:ext cx="37759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sldNum" idx="12"/>
          </p:nvPr>
        </p:nvSpPr>
        <p:spPr>
          <a:xfrm>
            <a:off x="10810874" y="6356350"/>
            <a:ext cx="542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3" name="Google Shape;93;p34"/>
          <p:cNvCxnSpPr/>
          <p:nvPr/>
        </p:nvCxnSpPr>
        <p:spPr>
          <a:xfrm>
            <a:off x="4353515" y="5023933"/>
            <a:ext cx="151321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" name="Google Shape;94;p34"/>
          <p:cNvCxnSpPr/>
          <p:nvPr/>
        </p:nvCxnSpPr>
        <p:spPr>
          <a:xfrm>
            <a:off x="3759917" y="3948451"/>
            <a:ext cx="151321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" name="Google Shape;95;p34"/>
          <p:cNvCxnSpPr/>
          <p:nvPr/>
        </p:nvCxnSpPr>
        <p:spPr>
          <a:xfrm>
            <a:off x="3173453" y="2872686"/>
            <a:ext cx="151321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" name="Google Shape;96;p34"/>
          <p:cNvCxnSpPr/>
          <p:nvPr/>
        </p:nvCxnSpPr>
        <p:spPr>
          <a:xfrm>
            <a:off x="2586263" y="1796083"/>
            <a:ext cx="151321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1640230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563990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56919" y="782320"/>
            <a:ext cx="4482872" cy="5471965"/>
          </a:xfrm>
        </p:spPr>
        <p:txBody>
          <a:bodyPr>
            <a:normAutofit/>
          </a:bodyPr>
          <a:lstStyle>
            <a:lvl1pPr algn="ctr">
              <a:defRPr sz="6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423867" y="860918"/>
            <a:ext cx="432085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1</a:t>
            </a:r>
            <a:endParaRPr kumimoji="1" lang="ja-JP" altLang="en-US" sz="933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5423867" y="1768178"/>
            <a:ext cx="432085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2</a:t>
            </a:r>
            <a:endParaRPr kumimoji="1" lang="ja-JP" altLang="en-US" sz="933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423867" y="2675438"/>
            <a:ext cx="432085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3</a:t>
            </a:r>
            <a:endParaRPr kumimoji="1" lang="ja-JP" altLang="en-US" sz="933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5423867" y="3582698"/>
            <a:ext cx="432085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4</a:t>
            </a:r>
            <a:endParaRPr kumimoji="1" lang="ja-JP" altLang="en-US" sz="933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5423867" y="4489958"/>
            <a:ext cx="432085" cy="432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5</a:t>
            </a:r>
            <a:endParaRPr kumimoji="1" lang="ja-JP" altLang="en-US" sz="933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5423867" y="5397219"/>
            <a:ext cx="432085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6</a:t>
            </a:r>
            <a:endParaRPr kumimoji="1" lang="ja-JP" altLang="en-US" sz="933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000739" y="692696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000739" y="1172749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6000739" y="5234790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6000739" y="5714843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000739" y="1601115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000739" y="2081168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000739" y="2509534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000739" y="2989587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000739" y="3417952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00739" y="3898005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000739" y="4326371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000739" y="4806424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9650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563990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56919" y="782320"/>
            <a:ext cx="4482872" cy="5471965"/>
          </a:xfrm>
        </p:spPr>
        <p:txBody>
          <a:bodyPr>
            <a:normAutofit/>
          </a:bodyPr>
          <a:lstStyle>
            <a:lvl1pPr algn="ctr">
              <a:defRPr sz="6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423867" y="1460623"/>
            <a:ext cx="432085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1</a:t>
            </a:r>
            <a:endParaRPr kumimoji="1" lang="ja-JP" altLang="en-US" sz="933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5423867" y="2367883"/>
            <a:ext cx="432085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2</a:t>
            </a:r>
            <a:endParaRPr kumimoji="1" lang="ja-JP" altLang="en-US" sz="933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423867" y="3275143"/>
            <a:ext cx="432085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3</a:t>
            </a:r>
            <a:endParaRPr kumimoji="1" lang="ja-JP" altLang="en-US" sz="933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5423867" y="4182403"/>
            <a:ext cx="432085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4</a:t>
            </a:r>
            <a:endParaRPr kumimoji="1" lang="ja-JP" altLang="en-US" sz="933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5423867" y="5089663"/>
            <a:ext cx="432085" cy="432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5</a:t>
            </a:r>
            <a:endParaRPr kumimoji="1" lang="ja-JP" altLang="en-US" sz="933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000739" y="1292401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000739" y="1772454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000739" y="2200820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000739" y="2680873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000739" y="3109238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000739" y="3589291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000739" y="4017657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00739" y="4497710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000739" y="4926076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000739" y="5406129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6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12192000" cy="22288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589918" y="618779"/>
            <a:ext cx="11012164" cy="1135327"/>
          </a:xfrm>
        </p:spPr>
        <p:txBody>
          <a:bodyPr>
            <a:normAutofit/>
          </a:bodyPr>
          <a:lstStyle>
            <a:lvl1pPr algn="ctr">
              <a:defRPr sz="6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474906" y="2852936"/>
            <a:ext cx="244848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8" name="円/楕円 7"/>
          <p:cNvSpPr/>
          <p:nvPr userDrawn="1"/>
        </p:nvSpPr>
        <p:spPr>
          <a:xfrm>
            <a:off x="2458657" y="2929025"/>
            <a:ext cx="591181" cy="5911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1</a:t>
            </a:r>
            <a:endParaRPr kumimoji="1" lang="ja-JP" altLang="en-US" sz="933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546164" y="3626611"/>
            <a:ext cx="2305969" cy="62406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46164" y="4106664"/>
            <a:ext cx="2305969" cy="402456"/>
          </a:xfrm>
        </p:spPr>
        <p:txBody>
          <a:bodyPr anchor="t">
            <a:normAutofit/>
          </a:bodyPr>
          <a:lstStyle>
            <a:lvl1pPr algn="ctr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山形 10"/>
          <p:cNvSpPr/>
          <p:nvPr userDrawn="1"/>
        </p:nvSpPr>
        <p:spPr>
          <a:xfrm>
            <a:off x="3023392" y="3942263"/>
            <a:ext cx="240047" cy="269619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3359458" y="2852936"/>
            <a:ext cx="244848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3" name="円/楕円 12"/>
          <p:cNvSpPr/>
          <p:nvPr userDrawn="1"/>
        </p:nvSpPr>
        <p:spPr>
          <a:xfrm>
            <a:off x="5343209" y="2929025"/>
            <a:ext cx="591181" cy="5911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2</a:t>
            </a:r>
            <a:endParaRPr kumimoji="1" lang="ja-JP" altLang="en-US" sz="933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3430717" y="3626611"/>
            <a:ext cx="2305969" cy="62406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3430717" y="4106664"/>
            <a:ext cx="2305969" cy="402456"/>
          </a:xfrm>
        </p:spPr>
        <p:txBody>
          <a:bodyPr anchor="t">
            <a:normAutofit/>
          </a:bodyPr>
          <a:lstStyle>
            <a:lvl1pPr algn="ctr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山形 15"/>
          <p:cNvSpPr/>
          <p:nvPr userDrawn="1"/>
        </p:nvSpPr>
        <p:spPr>
          <a:xfrm>
            <a:off x="5903962" y="3942263"/>
            <a:ext cx="240047" cy="269619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6240028" y="2852936"/>
            <a:ext cx="244848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8" name="円/楕円 17"/>
          <p:cNvSpPr/>
          <p:nvPr userDrawn="1"/>
        </p:nvSpPr>
        <p:spPr>
          <a:xfrm>
            <a:off x="8223779" y="2929025"/>
            <a:ext cx="591181" cy="5911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3</a:t>
            </a:r>
            <a:endParaRPr kumimoji="1" lang="ja-JP" altLang="en-US" sz="933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311287" y="3626611"/>
            <a:ext cx="2305969" cy="62406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311287" y="4106664"/>
            <a:ext cx="2305969" cy="402456"/>
          </a:xfrm>
        </p:spPr>
        <p:txBody>
          <a:bodyPr anchor="t">
            <a:normAutofit/>
          </a:bodyPr>
          <a:lstStyle>
            <a:lvl1pPr algn="ctr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山形 20"/>
          <p:cNvSpPr/>
          <p:nvPr userDrawn="1"/>
        </p:nvSpPr>
        <p:spPr>
          <a:xfrm>
            <a:off x="8788514" y="3942263"/>
            <a:ext cx="240047" cy="269619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9124581" y="2852936"/>
            <a:ext cx="244848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3" name="円/楕円 22"/>
          <p:cNvSpPr/>
          <p:nvPr userDrawn="1"/>
        </p:nvSpPr>
        <p:spPr>
          <a:xfrm>
            <a:off x="11108331" y="2929025"/>
            <a:ext cx="591181" cy="59113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4</a:t>
            </a:r>
            <a:endParaRPr kumimoji="1" lang="ja-JP" altLang="en-US" sz="933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195839" y="3626611"/>
            <a:ext cx="2305969" cy="62406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95839" y="4106664"/>
            <a:ext cx="2305969" cy="402456"/>
          </a:xfrm>
        </p:spPr>
        <p:txBody>
          <a:bodyPr anchor="t">
            <a:normAutofit/>
          </a:bodyPr>
          <a:lstStyle>
            <a:lvl1pPr algn="ctr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4007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0"/>
                            </p:stCondLst>
                            <p:childTnLst>
                              <p:par>
                                <p:cTn id="7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5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 userDrawn="1"/>
        </p:nvSpPr>
        <p:spPr>
          <a:xfrm>
            <a:off x="6240028" y="4021440"/>
            <a:ext cx="864172" cy="864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567895" y="410998"/>
            <a:ext cx="6385263" cy="80210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574907" y="0"/>
            <a:ext cx="4840820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5711924" y="122324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567895" y="1271694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7895" y="2180861"/>
            <a:ext cx="6385263" cy="1104123"/>
          </a:xfrm>
        </p:spPr>
        <p:txBody>
          <a:bodyPr anchor="b">
            <a:normAutofit/>
          </a:bodyPr>
          <a:lstStyle>
            <a:lvl1pPr algn="l"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6463699" y="4245091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23672" y="4021439"/>
            <a:ext cx="864172" cy="864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3" name="円/楕円 12"/>
          <p:cNvSpPr/>
          <p:nvPr userDrawn="1"/>
        </p:nvSpPr>
        <p:spPr>
          <a:xfrm>
            <a:off x="10206507" y="4021438"/>
            <a:ext cx="864172" cy="864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8447343" y="424509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0430178" y="424509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864702" y="498198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844213" y="498198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822430" y="4980424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3841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/>
      <p:bldP spid="10" grpId="0"/>
      <p:bldP spid="14" grpId="0"/>
      <p:bldP spid="15" grpId="0"/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529" y="1796819"/>
            <a:ext cx="12192000" cy="163218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567895" y="1796818"/>
            <a:ext cx="6385263" cy="900605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574907" y="0"/>
            <a:ext cx="4840820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5663914" y="2707572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567895" y="2756019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7895" y="3573016"/>
            <a:ext cx="6385263" cy="2112235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4412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62380" y="2036846"/>
            <a:ext cx="4094123" cy="1165789"/>
          </a:xfrm>
        </p:spPr>
        <p:txBody>
          <a:bodyPr>
            <a:noAutofit/>
          </a:bodyPr>
          <a:lstStyle>
            <a:lvl1pPr algn="r">
              <a:defRPr sz="5334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4232380" y="3943396"/>
            <a:ext cx="452768" cy="4527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6" name="円/楕円 5"/>
          <p:cNvSpPr/>
          <p:nvPr userDrawn="1"/>
        </p:nvSpPr>
        <p:spPr>
          <a:xfrm>
            <a:off x="5082888" y="2481227"/>
            <a:ext cx="576114" cy="5760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7" name="円/楕円 6"/>
          <p:cNvSpPr/>
          <p:nvPr userDrawn="1"/>
        </p:nvSpPr>
        <p:spPr>
          <a:xfrm>
            <a:off x="4858968" y="3264304"/>
            <a:ext cx="905536" cy="90545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8" name="円/楕円 7"/>
          <p:cNvSpPr/>
          <p:nvPr userDrawn="1"/>
        </p:nvSpPr>
        <p:spPr>
          <a:xfrm>
            <a:off x="5964292" y="2180862"/>
            <a:ext cx="399576" cy="39954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6104751" y="2862132"/>
            <a:ext cx="5176275" cy="205503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0002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1"/>
            <a:ext cx="12192000" cy="35250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728247" y="2612910"/>
            <a:ext cx="1632324" cy="1632182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274593" y="2612910"/>
            <a:ext cx="1632324" cy="163218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833654" y="2612910"/>
            <a:ext cx="1632324" cy="1632182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2256352" y="3140968"/>
            <a:ext cx="576114" cy="57606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9361758" y="3140968"/>
            <a:ext cx="576114" cy="57606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5802697" y="3140968"/>
            <a:ext cx="576114" cy="57606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152134" y="4293096"/>
            <a:ext cx="28074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701637" y="4293096"/>
            <a:ext cx="28074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263855" y="4291533"/>
            <a:ext cx="28074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06993" y="4879332"/>
            <a:ext cx="3168627" cy="1191525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509661" y="4879332"/>
            <a:ext cx="3168627" cy="1191525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8112399" y="4877768"/>
            <a:ext cx="3168627" cy="1191525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1468805" y="4821155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4971474" y="4821155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574211" y="4821155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80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/>
      <p:bldP spid="14" grpId="1"/>
      <p:bldP spid="15" grpId="0"/>
      <p:bldP spid="15" grpId="1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1371381" y="2612423"/>
            <a:ext cx="4002631" cy="605404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1371381" y="3505608"/>
            <a:ext cx="4002631" cy="605404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1371381" y="4398793"/>
            <a:ext cx="4002631" cy="605404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1371381" y="5291979"/>
            <a:ext cx="4002631" cy="605404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1371381" y="1719237"/>
            <a:ext cx="4002631" cy="605404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753162" y="1777246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 flipH="1">
            <a:off x="5070932" y="0"/>
            <a:ext cx="351" cy="685800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4851353" y="1802203"/>
            <a:ext cx="439509" cy="4394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1</a:t>
            </a:r>
            <a:endParaRPr kumimoji="1" lang="ja-JP" altLang="en-US" sz="1200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761220" y="2651357"/>
            <a:ext cx="2918277" cy="518201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4851353" y="2695389"/>
            <a:ext cx="439509" cy="439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455094" y="1729877"/>
            <a:ext cx="6234758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455094" y="2623063"/>
            <a:ext cx="6234758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753162" y="3563616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4851353" y="3588574"/>
            <a:ext cx="439509" cy="4394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3</a:t>
            </a:r>
            <a:endParaRPr kumimoji="1" lang="ja-JP" altLang="en-US" sz="1200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5455094" y="3516248"/>
            <a:ext cx="6234758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761220" y="4437728"/>
            <a:ext cx="2918277" cy="518201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4851353" y="4481759"/>
            <a:ext cx="439509" cy="4394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5455094" y="4409433"/>
            <a:ext cx="6234758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753162" y="5349987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4851353" y="5374945"/>
            <a:ext cx="439509" cy="439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5</a:t>
            </a:r>
            <a:endParaRPr kumimoji="1" lang="ja-JP" altLang="en-US" sz="1200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5455094" y="5302619"/>
            <a:ext cx="6234758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0" y="0"/>
            <a:ext cx="12192000" cy="13449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2" name="タイトル 1"/>
          <p:cNvSpPr>
            <a:spLocks noGrp="1"/>
          </p:cNvSpPr>
          <p:nvPr>
            <p:ph type="title" hasCustomPrompt="1"/>
          </p:nvPr>
        </p:nvSpPr>
        <p:spPr>
          <a:xfrm>
            <a:off x="589917" y="304800"/>
            <a:ext cx="11012164" cy="774095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303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0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00"/>
                            </p:stCondLst>
                            <p:childTnLst>
                              <p:par>
                                <p:cTn id="7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9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400"/>
                            </p:stCondLst>
                            <p:childTnLst>
                              <p:par>
                                <p:cTn id="9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9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/>
    </p:bld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507515" y="2235200"/>
            <a:ext cx="2614118" cy="2207491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9" name="正方形/長方形 8"/>
          <p:cNvSpPr/>
          <p:nvPr userDrawn="1"/>
        </p:nvSpPr>
        <p:spPr>
          <a:xfrm>
            <a:off x="6216084" y="2235200"/>
            <a:ext cx="2614118" cy="2983346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070366" y="2235200"/>
            <a:ext cx="2614119" cy="3334327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1"/>
            <a:ext cx="12192000" cy="2235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361799" y="1"/>
            <a:ext cx="2614118" cy="4839854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544464" y="1591203"/>
            <a:ext cx="184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4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3404909" y="1591202"/>
            <a:ext cx="184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4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6265353" y="1591202"/>
            <a:ext cx="184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4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9125796" y="1591201"/>
            <a:ext cx="184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4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6187841" y="165600"/>
            <a:ext cx="5496644" cy="80210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6331870" y="93360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42497" y="2368150"/>
            <a:ext cx="2477690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552174" y="2789893"/>
            <a:ext cx="2486414" cy="1206374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3395114" y="2368150"/>
            <a:ext cx="2477690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404792" y="2789893"/>
            <a:ext cx="2486414" cy="165279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247732" y="2368150"/>
            <a:ext cx="2477690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257409" y="2789893"/>
            <a:ext cx="2486414" cy="193208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119704" y="2368150"/>
            <a:ext cx="2463701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10027" y="2789893"/>
            <a:ext cx="2486414" cy="234816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411496" y="5399314"/>
            <a:ext cx="8491372" cy="87085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507515" y="5332488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216084" y="1028734"/>
            <a:ext cx="5399723" cy="336037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741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7429563" y="2663639"/>
            <a:ext cx="688391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968370" y="3351970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4443259" y="692697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7" name="円/楕円 6"/>
          <p:cNvSpPr/>
          <p:nvPr userDrawn="1"/>
        </p:nvSpPr>
        <p:spPr>
          <a:xfrm>
            <a:off x="3723116" y="1652803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8" name="円/楕円 7"/>
          <p:cNvSpPr/>
          <p:nvPr userDrawn="1"/>
        </p:nvSpPr>
        <p:spPr>
          <a:xfrm>
            <a:off x="4333992" y="609932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886626" y="4148637"/>
            <a:ext cx="6385263" cy="52805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5015786" y="5157192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903368" y="4629133"/>
            <a:ext cx="6385263" cy="384043"/>
          </a:xfrm>
        </p:spPr>
        <p:txBody>
          <a:bodyPr anchor="t">
            <a:noAutofit/>
          </a:bodyPr>
          <a:lstStyle>
            <a:lvl1pPr algn="ctr">
              <a:defRPr sz="16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443259" y="692696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933364" y="5253203"/>
            <a:ext cx="8325272" cy="1056117"/>
          </a:xfrm>
        </p:spPr>
        <p:txBody>
          <a:bodyPr anchor="t">
            <a:normAutofit/>
          </a:bodyPr>
          <a:lstStyle>
            <a:lvl1pPr algn="ctr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903368" y="136477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24" name="円/楕円 23"/>
          <p:cNvSpPr/>
          <p:nvPr userDrawn="1"/>
        </p:nvSpPr>
        <p:spPr>
          <a:xfrm>
            <a:off x="3723116" y="1266501"/>
            <a:ext cx="288057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25" name="円/楕円 24"/>
          <p:cNvSpPr/>
          <p:nvPr userDrawn="1"/>
        </p:nvSpPr>
        <p:spPr>
          <a:xfrm>
            <a:off x="8877580" y="3155089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206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1"/>
            <a:ext cx="6095472" cy="6857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999981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288038" y="164638"/>
            <a:ext cx="532776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336047" y="1028734"/>
            <a:ext cx="5279759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6384057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663914" y="1604798"/>
            <a:ext cx="720142" cy="48005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直角三角形 10"/>
          <p:cNvSpPr/>
          <p:nvPr userDrawn="1"/>
        </p:nvSpPr>
        <p:spPr>
          <a:xfrm rot="5400000">
            <a:off x="6143753" y="2036569"/>
            <a:ext cx="192023" cy="28858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5807943" y="1527544"/>
            <a:ext cx="432085" cy="672075"/>
          </a:xfrm>
        </p:spPr>
        <p:txBody>
          <a:bodyPr anchor="t">
            <a:noAutofit/>
          </a:bodyPr>
          <a:lstStyle>
            <a:lvl1pPr algn="ctr">
              <a:defRPr sz="293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457140" y="1604798"/>
            <a:ext cx="5158665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480075" y="2132856"/>
            <a:ext cx="5135730" cy="384043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6576095" y="2084851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655822" y="2761722"/>
            <a:ext cx="720142" cy="480053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直角三角形 23"/>
          <p:cNvSpPr/>
          <p:nvPr userDrawn="1"/>
        </p:nvSpPr>
        <p:spPr>
          <a:xfrm rot="5400000">
            <a:off x="6135660" y="3193494"/>
            <a:ext cx="192023" cy="288586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799850" y="2684469"/>
            <a:ext cx="432085" cy="672075"/>
          </a:xfrm>
        </p:spPr>
        <p:txBody>
          <a:bodyPr anchor="t">
            <a:noAutofit/>
          </a:bodyPr>
          <a:lstStyle>
            <a:lvl1pPr algn="ctr">
              <a:defRPr sz="293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449048" y="2761722"/>
            <a:ext cx="5158665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471983" y="3289780"/>
            <a:ext cx="5135730" cy="384043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6568002" y="3241776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663914" y="3856252"/>
            <a:ext cx="720142" cy="48005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直角三角形 29"/>
          <p:cNvSpPr/>
          <p:nvPr userDrawn="1"/>
        </p:nvSpPr>
        <p:spPr>
          <a:xfrm rot="5400000">
            <a:off x="6143753" y="4288023"/>
            <a:ext cx="192023" cy="288586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807943" y="3778998"/>
            <a:ext cx="432085" cy="672075"/>
          </a:xfrm>
        </p:spPr>
        <p:txBody>
          <a:bodyPr anchor="t">
            <a:noAutofit/>
          </a:bodyPr>
          <a:lstStyle>
            <a:lvl1pPr algn="ctr">
              <a:defRPr sz="293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6457140" y="3856252"/>
            <a:ext cx="5158665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6480075" y="4384310"/>
            <a:ext cx="5135730" cy="384043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6576095" y="4336305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5660126" y="5013176"/>
            <a:ext cx="720142" cy="48005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直角三角形 35"/>
          <p:cNvSpPr/>
          <p:nvPr userDrawn="1"/>
        </p:nvSpPr>
        <p:spPr>
          <a:xfrm rot="5400000">
            <a:off x="6139964" y="5444948"/>
            <a:ext cx="192023" cy="288586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804155" y="4935923"/>
            <a:ext cx="432085" cy="672075"/>
          </a:xfrm>
        </p:spPr>
        <p:txBody>
          <a:bodyPr anchor="t">
            <a:noAutofit/>
          </a:bodyPr>
          <a:lstStyle>
            <a:lvl1pPr algn="ctr">
              <a:defRPr sz="293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6453352" y="5013176"/>
            <a:ext cx="5158665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6476287" y="5541235"/>
            <a:ext cx="5135730" cy="384043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6572307" y="5493230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54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5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1"/>
            <a:ext cx="6095472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999981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384057" y="909562"/>
            <a:ext cx="5327768" cy="2064657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6480076" y="2998260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6517" y="3135085"/>
            <a:ext cx="5331292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722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1"/>
            <a:ext cx="6095472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407213" y="782320"/>
            <a:ext cx="5281045" cy="5471965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6517" y="1657533"/>
            <a:ext cx="5331292" cy="3542935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004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619179" y="0"/>
            <a:ext cx="5476292" cy="6858000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384057" y="553329"/>
            <a:ext cx="5327768" cy="281002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6480076" y="3584340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6517" y="3664893"/>
            <a:ext cx="5331292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856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3077029"/>
          </a:xfrm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3137733"/>
            <a:ext cx="2400208" cy="3077029"/>
          </a:xfrm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3077029"/>
          </a:xfrm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3137962"/>
            <a:ext cx="2400208" cy="3077029"/>
          </a:xfrm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3077029"/>
          </a:xfrm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25457" y="3137962"/>
            <a:ext cx="2400208" cy="30768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2458716" y="29257"/>
            <a:ext cx="2400208" cy="30768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4891974" y="3137962"/>
            <a:ext cx="2400208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7326093" y="29257"/>
            <a:ext cx="2400208" cy="30768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9758492" y="3138191"/>
            <a:ext cx="2400208" cy="30768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969490" y="3415187"/>
            <a:ext cx="523067" cy="52302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402748" y="340119"/>
            <a:ext cx="523067" cy="52302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5836006" y="3415187"/>
            <a:ext cx="523067" cy="52302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702524" y="3415187"/>
            <a:ext cx="523067" cy="52302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8270126" y="340119"/>
            <a:ext cx="523067" cy="52302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7729" y="3938881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42534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490018" y="854137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04823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357395" y="854138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472200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912383" y="3938881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027187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779760" y="3938881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894565" y="4357163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049863" y="2934372"/>
            <a:ext cx="301223" cy="301197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5919773" y="2934372"/>
            <a:ext cx="301223" cy="30119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0782897" y="2934372"/>
            <a:ext cx="301223" cy="301197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3508209" y="3003352"/>
            <a:ext cx="301223" cy="301197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8350498" y="3003352"/>
            <a:ext cx="301223" cy="301197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236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9839" y="2194554"/>
            <a:ext cx="12192000" cy="21945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4795" y="2481740"/>
            <a:ext cx="12192000" cy="162018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0"/>
            <a:ext cx="12192000" cy="2194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278650"/>
            <a:ext cx="12182160" cy="162018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194554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00680" y="838956"/>
            <a:ext cx="5666442" cy="87680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00680" y="452670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399552" y="3062960"/>
            <a:ext cx="5666442" cy="84609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99552" y="2676673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286850" y="4533123"/>
            <a:ext cx="11618299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397219"/>
            <a:ext cx="11618299" cy="891307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39790" y="5301208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</p:spTree>
    <p:extLst>
      <p:ext uri="{BB962C8B-B14F-4D97-AF65-F5344CB8AC3E}">
        <p14:creationId xmlns:p14="http://schemas.microsoft.com/office/powerpoint/2010/main" val="114686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5513687" y="1790105"/>
            <a:ext cx="4002631" cy="605404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2126189" y="2932452"/>
            <a:ext cx="4002631" cy="605404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5523363" y="4074799"/>
            <a:ext cx="4002631" cy="605404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2116512" y="5217147"/>
            <a:ext cx="4002631" cy="605404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2126189" y="647757"/>
            <a:ext cx="4002631" cy="605404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507970" y="705766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5826091" y="0"/>
            <a:ext cx="2571" cy="6947505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5606336" y="730723"/>
            <a:ext cx="439509" cy="4394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1</a:t>
            </a:r>
            <a:endParaRPr kumimoji="1" lang="ja-JP" altLang="en-US" sz="933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119142" y="1848113"/>
            <a:ext cx="3094447" cy="480053"/>
          </a:xfrm>
        </p:spPr>
        <p:txBody>
          <a:bodyPr anchor="ctr">
            <a:noAutofit/>
          </a:bodyPr>
          <a:lstStyle>
            <a:lvl1pPr algn="l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5605986" y="1873071"/>
            <a:ext cx="439509" cy="439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252485" y="1266840"/>
            <a:ext cx="4180340" cy="908075"/>
          </a:xfrm>
        </p:spPr>
        <p:txBody>
          <a:bodyPr anchor="t">
            <a:noAutofit/>
          </a:bodyPr>
          <a:lstStyle>
            <a:lvl1pPr algn="r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6119142" y="2409188"/>
            <a:ext cx="4180340" cy="908075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2507970" y="2990460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5606336" y="3015418"/>
            <a:ext cx="439509" cy="4394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3</a:t>
            </a:r>
            <a:endParaRPr kumimoji="1" lang="ja-JP" altLang="en-US" sz="933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252485" y="3551535"/>
            <a:ext cx="4180340" cy="908075"/>
          </a:xfrm>
        </p:spPr>
        <p:txBody>
          <a:bodyPr anchor="t">
            <a:noAutofit/>
          </a:bodyPr>
          <a:lstStyle>
            <a:lvl1pPr algn="r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6128819" y="4132808"/>
            <a:ext cx="3094447" cy="480053"/>
          </a:xfrm>
        </p:spPr>
        <p:txBody>
          <a:bodyPr anchor="ctr">
            <a:noAutofit/>
          </a:bodyPr>
          <a:lstStyle>
            <a:lvl1pPr algn="l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5615663" y="4157765"/>
            <a:ext cx="439509" cy="4394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128819" y="4693883"/>
            <a:ext cx="4180340" cy="908075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2498293" y="5275155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5596660" y="5300113"/>
            <a:ext cx="439509" cy="439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5</a:t>
            </a:r>
            <a:endParaRPr kumimoji="1" lang="ja-JP" altLang="en-US" sz="933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242808" y="5836230"/>
            <a:ext cx="4180340" cy="908075"/>
          </a:xfrm>
        </p:spPr>
        <p:txBody>
          <a:bodyPr anchor="t">
            <a:noAutofit/>
          </a:bodyPr>
          <a:lstStyle>
            <a:lvl1pPr algn="r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288038" y="164638"/>
            <a:ext cx="532776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336047" y="1028734"/>
            <a:ext cx="5279759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6384057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</p:spTree>
    <p:extLst>
      <p:ext uri="{BB962C8B-B14F-4D97-AF65-F5344CB8AC3E}">
        <p14:creationId xmlns:p14="http://schemas.microsoft.com/office/powerpoint/2010/main" val="137063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1371381" y="2612423"/>
            <a:ext cx="4002631" cy="605404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1371381" y="3505608"/>
            <a:ext cx="4002631" cy="605404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1371381" y="4398793"/>
            <a:ext cx="4002631" cy="605404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1371381" y="5291979"/>
            <a:ext cx="4002631" cy="605404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1371381" y="1719237"/>
            <a:ext cx="4002631" cy="605404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753162" y="1777246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 flipH="1">
            <a:off x="5070932" y="0"/>
            <a:ext cx="351" cy="685800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4851353" y="1802203"/>
            <a:ext cx="439509" cy="4394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1</a:t>
            </a:r>
            <a:endParaRPr kumimoji="1" lang="ja-JP" altLang="en-US" sz="933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761220" y="2651357"/>
            <a:ext cx="2918277" cy="518201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4851353" y="2695389"/>
            <a:ext cx="439509" cy="439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455094" y="1729877"/>
            <a:ext cx="6234758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455094" y="2623063"/>
            <a:ext cx="6234758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753162" y="3563616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4851353" y="3588574"/>
            <a:ext cx="439509" cy="4394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3</a:t>
            </a:r>
            <a:endParaRPr kumimoji="1" lang="ja-JP" altLang="en-US" sz="933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5455094" y="3516248"/>
            <a:ext cx="6234758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761220" y="4437728"/>
            <a:ext cx="2918277" cy="518201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4851353" y="4481759"/>
            <a:ext cx="439509" cy="4394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5455094" y="4409433"/>
            <a:ext cx="6234758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753162" y="5349987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4851353" y="5374945"/>
            <a:ext cx="439509" cy="439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5</a:t>
            </a:r>
            <a:endParaRPr kumimoji="1" lang="ja-JP" altLang="en-US" sz="933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5455094" y="5302619"/>
            <a:ext cx="6234758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0" y="0"/>
            <a:ext cx="12192000" cy="13449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52" name="タイトル 1"/>
          <p:cNvSpPr>
            <a:spLocks noGrp="1"/>
          </p:cNvSpPr>
          <p:nvPr>
            <p:ph type="title" hasCustomPrompt="1"/>
          </p:nvPr>
        </p:nvSpPr>
        <p:spPr>
          <a:xfrm>
            <a:off x="589917" y="304800"/>
            <a:ext cx="11012164" cy="774095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205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0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00"/>
                            </p:stCondLst>
                            <p:childTnLst>
                              <p:par>
                                <p:cTn id="7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9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400"/>
                            </p:stCondLst>
                            <p:childTnLst>
                              <p:par>
                                <p:cTn id="9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9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1"/>
            <a:ext cx="12192000" cy="1588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87" y="254920"/>
            <a:ext cx="7528289" cy="6280786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671632" y="165600"/>
            <a:ext cx="6400455" cy="8016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15673" y="1777246"/>
            <a:ext cx="3801965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415673" y="2274824"/>
            <a:ext cx="3805712" cy="930195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1013" y="3910846"/>
            <a:ext cx="2392426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51014" y="4408424"/>
            <a:ext cx="2394783" cy="1576742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8746941" y="3395313"/>
            <a:ext cx="3137544" cy="480053"/>
          </a:xfrm>
        </p:spPr>
        <p:txBody>
          <a:bodyPr anchor="ctr">
            <a:noAutofit/>
          </a:bodyPr>
          <a:lstStyle>
            <a:lvl1pPr algn="l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747595" y="3892891"/>
            <a:ext cx="3140636" cy="2064569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4239859" y="5259362"/>
            <a:ext cx="2263105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482412" y="5756941"/>
            <a:ext cx="3024576" cy="930195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4239859" y="1944914"/>
            <a:ext cx="1016088" cy="87086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 userDrawn="1"/>
        </p:nvCxnSpPr>
        <p:spPr>
          <a:xfrm flipH="1" flipV="1">
            <a:off x="2761912" y="4184073"/>
            <a:ext cx="855284" cy="193964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 userDrawn="1"/>
        </p:nvCxnSpPr>
        <p:spPr>
          <a:xfrm flipH="1">
            <a:off x="6502964" y="5338626"/>
            <a:ext cx="517285" cy="160763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 userDrawn="1"/>
        </p:nvCxnSpPr>
        <p:spPr>
          <a:xfrm flipH="1" flipV="1">
            <a:off x="6713029" y="3519055"/>
            <a:ext cx="2033911" cy="116285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 userDrawn="1"/>
        </p:nvSpPr>
        <p:spPr>
          <a:xfrm>
            <a:off x="5805363" y="93360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5689576" y="1028734"/>
            <a:ext cx="6401885" cy="336037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1958726" y="2191454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490012" y="4320795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4254931" y="5692035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8834850" y="3817053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40622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1"/>
            <a:ext cx="12192000" cy="1588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87" y="254920"/>
            <a:ext cx="7528289" cy="6280786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671632" y="165600"/>
            <a:ext cx="6400455" cy="8016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15673" y="1777246"/>
            <a:ext cx="3801965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415673" y="2274824"/>
            <a:ext cx="3805712" cy="930195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1013" y="3910846"/>
            <a:ext cx="2392426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51014" y="4408424"/>
            <a:ext cx="2394783" cy="1576742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8746941" y="3395313"/>
            <a:ext cx="3137544" cy="480053"/>
          </a:xfrm>
        </p:spPr>
        <p:txBody>
          <a:bodyPr anchor="ctr">
            <a:noAutofit/>
          </a:bodyPr>
          <a:lstStyle>
            <a:lvl1pPr algn="l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747595" y="3892891"/>
            <a:ext cx="3140636" cy="2064569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4239859" y="5259362"/>
            <a:ext cx="2263105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482412" y="5756941"/>
            <a:ext cx="3024576" cy="930195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4239859" y="1944914"/>
            <a:ext cx="1016088" cy="87086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 userDrawn="1"/>
        </p:nvCxnSpPr>
        <p:spPr>
          <a:xfrm flipH="1" flipV="1">
            <a:off x="2761912" y="4184073"/>
            <a:ext cx="855284" cy="193964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 userDrawn="1"/>
        </p:nvCxnSpPr>
        <p:spPr>
          <a:xfrm flipH="1">
            <a:off x="6502964" y="5338626"/>
            <a:ext cx="517285" cy="160763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 userDrawn="1"/>
        </p:nvCxnSpPr>
        <p:spPr>
          <a:xfrm flipH="1" flipV="1">
            <a:off x="6713029" y="3519055"/>
            <a:ext cx="2033911" cy="116285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 userDrawn="1"/>
        </p:nvSpPr>
        <p:spPr>
          <a:xfrm>
            <a:off x="5805363" y="93360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5689576" y="1028734"/>
            <a:ext cx="6401885" cy="336037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1958726" y="2191454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490012" y="4320795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4254931" y="5692035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8834850" y="3817053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</p:spTree>
    <p:extLst>
      <p:ext uri="{BB962C8B-B14F-4D97-AF65-F5344CB8AC3E}">
        <p14:creationId xmlns:p14="http://schemas.microsoft.com/office/powerpoint/2010/main" val="20780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916918" y="3006603"/>
            <a:ext cx="8564501" cy="5621275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04" y="607423"/>
            <a:ext cx="2762129" cy="5643155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1637404" y="1338942"/>
            <a:ext cx="2350742" cy="4211501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424339" y="1297577"/>
            <a:ext cx="7287487" cy="2065773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4511768" y="358434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424338" y="3664893"/>
            <a:ext cx="7303471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927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451884" y="4446244"/>
            <a:ext cx="5397865" cy="3542866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35" y="884900"/>
            <a:ext cx="3923154" cy="557758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9" y="2934136"/>
            <a:ext cx="1740860" cy="3556657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627241" y="1410336"/>
            <a:ext cx="3393082" cy="4507865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920049" y="3409648"/>
            <a:ext cx="1453023" cy="262031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2920582" y="3058410"/>
            <a:ext cx="8253541" cy="6018152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517560" y="1297577"/>
            <a:ext cx="5185191" cy="2065773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6582653" y="358434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522320" y="3664893"/>
            <a:ext cx="5196564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534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12192000" cy="41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" name="正方形/長方形 1"/>
          <p:cNvSpPr/>
          <p:nvPr userDrawn="1"/>
        </p:nvSpPr>
        <p:spPr>
          <a:xfrm rot="2700000">
            <a:off x="4479169" y="1543335"/>
            <a:ext cx="5569813" cy="4260120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214454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5015257" y="512520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321905"/>
            <a:ext cx="11618299" cy="974393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4714934" y="607422"/>
            <a:ext cx="2762129" cy="3529149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4915835" y="1338942"/>
            <a:ext cx="2350742" cy="2797629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3435346" y="1132172"/>
            <a:ext cx="933774" cy="9336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680729" y="1377534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52158" y="1126561"/>
            <a:ext cx="2807486" cy="480053"/>
          </a:xfrm>
        </p:spPr>
        <p:txBody>
          <a:bodyPr anchor="t">
            <a:noAutofit/>
          </a:bodyPr>
          <a:lstStyle>
            <a:lvl1pPr algn="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522559" y="1490244"/>
            <a:ext cx="2840190" cy="597393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3435346" y="2636820"/>
            <a:ext cx="933774" cy="9336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3680728" y="2882181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552157" y="2631208"/>
            <a:ext cx="2807486" cy="480053"/>
          </a:xfrm>
        </p:spPr>
        <p:txBody>
          <a:bodyPr anchor="t">
            <a:noAutofit/>
          </a:bodyPr>
          <a:lstStyle>
            <a:lvl1pPr algn="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522558" y="2994892"/>
            <a:ext cx="2840190" cy="597393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7833557" y="1129752"/>
            <a:ext cx="933774" cy="9336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8078939" y="1375114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8859890" y="1124141"/>
            <a:ext cx="2807486" cy="480053"/>
          </a:xfrm>
        </p:spPr>
        <p:txBody>
          <a:bodyPr anchor="t">
            <a:noAutofit/>
          </a:bodyPr>
          <a:lstStyle>
            <a:lvl1pPr algn="l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8859322" y="1487824"/>
            <a:ext cx="2840190" cy="597393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7833557" y="2636819"/>
            <a:ext cx="933774" cy="93369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8078939" y="2882180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8859890" y="2631208"/>
            <a:ext cx="2807486" cy="480053"/>
          </a:xfrm>
        </p:spPr>
        <p:txBody>
          <a:bodyPr anchor="t">
            <a:noAutofit/>
          </a:bodyPr>
          <a:lstStyle>
            <a:lvl1pPr algn="l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8859322" y="2994891"/>
            <a:ext cx="2840190" cy="597393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736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2589422" y="1388046"/>
            <a:ext cx="7803078" cy="9237913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451887" y="1595852"/>
            <a:ext cx="6932503" cy="389737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451888" y="1200182"/>
            <a:ext cx="6932502" cy="395670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33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33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33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33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33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33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7584294" y="553329"/>
            <a:ext cx="4128817" cy="281002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7632304" y="358434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597612" y="3664893"/>
            <a:ext cx="4131548" cy="2308390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</p:spTree>
    <p:extLst>
      <p:ext uri="{BB962C8B-B14F-4D97-AF65-F5344CB8AC3E}">
        <p14:creationId xmlns:p14="http://schemas.microsoft.com/office/powerpoint/2010/main" val="96914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2192000" cy="29899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54820" y="657984"/>
            <a:ext cx="11467281" cy="2254549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2001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454821" y="3047999"/>
            <a:ext cx="5380428" cy="302864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baseline="0">
                <a:solidFill>
                  <a:schemeClr val="accent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846069" y="3173789"/>
            <a:ext cx="6076032" cy="2893183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6331500" y="0"/>
            <a:ext cx="3569010" cy="6858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4413638" y="0"/>
            <a:ext cx="3099074" cy="6858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</p:spTree>
    <p:extLst>
      <p:ext uri="{BB962C8B-B14F-4D97-AF65-F5344CB8AC3E}">
        <p14:creationId xmlns:p14="http://schemas.microsoft.com/office/powerpoint/2010/main" val="77365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0" y="4088193"/>
            <a:ext cx="12192000" cy="3047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169670" y="4644571"/>
            <a:ext cx="1170920" cy="11708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931967" y="1067225"/>
            <a:ext cx="4603599" cy="4603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" name="円/楕円 1"/>
          <p:cNvSpPr/>
          <p:nvPr userDrawn="1"/>
        </p:nvSpPr>
        <p:spPr>
          <a:xfrm>
            <a:off x="1097441" y="1212190"/>
            <a:ext cx="4603599" cy="46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25" name="円/楕円 24"/>
          <p:cNvSpPr/>
          <p:nvPr userDrawn="1"/>
        </p:nvSpPr>
        <p:spPr>
          <a:xfrm>
            <a:off x="5144857" y="1289337"/>
            <a:ext cx="936251" cy="93616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593885" y="5602870"/>
            <a:ext cx="575785" cy="57573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010044" y="1125614"/>
            <a:ext cx="4602939" cy="460253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95471" y="1654626"/>
            <a:ext cx="5826630" cy="1016005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5334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6095471" y="2804269"/>
            <a:ext cx="789091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6305887" y="3014668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77139" y="2804270"/>
            <a:ext cx="4944962" cy="789022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6305887" y="4272573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681990" y="4265376"/>
            <a:ext cx="2337003" cy="393711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9184804" y="4272573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560906" y="4265376"/>
            <a:ext cx="2337003" cy="393711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6305887" y="4848307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6681990" y="4841109"/>
            <a:ext cx="2337003" cy="393711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9184804" y="4848307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560906" y="4841109"/>
            <a:ext cx="2337003" cy="393711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6035497" y="1158692"/>
            <a:ext cx="336278" cy="33624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33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8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 userDrawn="1"/>
        </p:nvGrpSpPr>
        <p:grpSpPr>
          <a:xfrm flipH="1">
            <a:off x="4102754" y="1687675"/>
            <a:ext cx="2704733" cy="5028221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54" name="直角三角形 53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</p:grpSp>
      <p:grpSp>
        <p:nvGrpSpPr>
          <p:cNvPr id="85" name="グループ化 84"/>
          <p:cNvGrpSpPr/>
          <p:nvPr userDrawn="1"/>
        </p:nvGrpSpPr>
        <p:grpSpPr>
          <a:xfrm>
            <a:off x="1398021" y="1689293"/>
            <a:ext cx="2704733" cy="5028221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  <p:sp>
          <p:nvSpPr>
            <p:cNvPr id="87" name="直角三角形 86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33"/>
            </a:p>
          </p:txBody>
        </p:sp>
      </p:grpSp>
      <p:sp>
        <p:nvSpPr>
          <p:cNvPr id="78" name="直角三角形 25"/>
          <p:cNvSpPr/>
          <p:nvPr userDrawn="1"/>
        </p:nvSpPr>
        <p:spPr>
          <a:xfrm rot="16200000" flipH="1">
            <a:off x="589910" y="-589912"/>
            <a:ext cx="2923613" cy="4103437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68" name="フリーフォーム 67"/>
          <p:cNvSpPr/>
          <p:nvPr userDrawn="1"/>
        </p:nvSpPr>
        <p:spPr>
          <a:xfrm>
            <a:off x="4103435" y="1689293"/>
            <a:ext cx="667644" cy="1234321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6" name="直角三角形 35"/>
          <p:cNvSpPr/>
          <p:nvPr userDrawn="1"/>
        </p:nvSpPr>
        <p:spPr>
          <a:xfrm rot="16200000" flipH="1">
            <a:off x="561868" y="3175947"/>
            <a:ext cx="2979697" cy="4103437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0" name="直角三角形 29"/>
          <p:cNvSpPr/>
          <p:nvPr userDrawn="1"/>
        </p:nvSpPr>
        <p:spPr>
          <a:xfrm rot="16200000" flipH="1">
            <a:off x="561868" y="645622"/>
            <a:ext cx="2979697" cy="4103437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33" name="直角三角形 32"/>
          <p:cNvSpPr/>
          <p:nvPr userDrawn="1"/>
        </p:nvSpPr>
        <p:spPr>
          <a:xfrm rot="16200000" flipH="1">
            <a:off x="561869" y="1910784"/>
            <a:ext cx="2979696" cy="4103436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66" name="フリーフォーム 65"/>
          <p:cNvSpPr/>
          <p:nvPr userDrawn="1"/>
        </p:nvSpPr>
        <p:spPr>
          <a:xfrm>
            <a:off x="4103434" y="2665751"/>
            <a:ext cx="1351017" cy="1521264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933"/>
          </a:p>
        </p:txBody>
      </p:sp>
      <p:sp>
        <p:nvSpPr>
          <p:cNvPr id="63" name="フリーフォーム 62"/>
          <p:cNvSpPr/>
          <p:nvPr userDrawn="1"/>
        </p:nvSpPr>
        <p:spPr>
          <a:xfrm>
            <a:off x="4103435" y="3639102"/>
            <a:ext cx="2034968" cy="1812382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933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4103433" y="4613276"/>
            <a:ext cx="2704733" cy="2104237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 userDrawn="1"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933"/>
            </a:p>
          </p:txBody>
        </p:sp>
        <p:sp>
          <p:nvSpPr>
            <p:cNvPr id="58" name="フリーフォーム 57"/>
            <p:cNvSpPr/>
            <p:nvPr userDrawn="1"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933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853258" y="1149611"/>
            <a:ext cx="2609807" cy="707179"/>
          </a:xfrm>
        </p:spPr>
        <p:txBody>
          <a:bodyPr anchor="ctr">
            <a:noAutofit/>
          </a:bodyPr>
          <a:lstStyle>
            <a:lvl1pPr algn="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853258" y="2418205"/>
            <a:ext cx="2609807" cy="707179"/>
          </a:xfrm>
        </p:spPr>
        <p:txBody>
          <a:bodyPr anchor="ctr">
            <a:noAutofit/>
          </a:bodyPr>
          <a:lstStyle>
            <a:lvl1pPr algn="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853258" y="3686799"/>
            <a:ext cx="2609807" cy="707179"/>
          </a:xfrm>
        </p:spPr>
        <p:txBody>
          <a:bodyPr anchor="ctr">
            <a:noAutofit/>
          </a:bodyPr>
          <a:lstStyle>
            <a:lvl1pPr algn="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853258" y="4955394"/>
            <a:ext cx="2609807" cy="707179"/>
          </a:xfrm>
        </p:spPr>
        <p:txBody>
          <a:bodyPr anchor="ctr">
            <a:noAutofit/>
          </a:bodyPr>
          <a:lstStyle>
            <a:lvl1pPr algn="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4120370" y="2335395"/>
            <a:ext cx="566181" cy="50276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667" dirty="0">
                <a:solidFill>
                  <a:schemeClr val="bg1"/>
                </a:solidFill>
              </a:rPr>
              <a:t>01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4476330" y="3438303"/>
            <a:ext cx="566181" cy="50276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667" dirty="0">
                <a:solidFill>
                  <a:schemeClr val="bg1"/>
                </a:solidFill>
              </a:rPr>
              <a:t>02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4847286" y="4548907"/>
            <a:ext cx="566181" cy="50276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667" dirty="0">
                <a:solidFill>
                  <a:schemeClr val="bg1"/>
                </a:solidFill>
              </a:rPr>
              <a:t>03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 userDrawn="1"/>
        </p:nvSpPr>
        <p:spPr>
          <a:xfrm>
            <a:off x="5200100" y="5643334"/>
            <a:ext cx="566181" cy="50276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667" dirty="0">
                <a:solidFill>
                  <a:schemeClr val="bg1"/>
                </a:solidFill>
              </a:rPr>
              <a:t>04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3366224" y="1900900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3366224" y="3168130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3366224" y="4435361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3366224" y="5702592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4801788" y="1642182"/>
            <a:ext cx="4944962" cy="900206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5509613" y="2597005"/>
            <a:ext cx="4944962" cy="900206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195126" y="3551828"/>
            <a:ext cx="4944962" cy="900206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6830906" y="4506651"/>
            <a:ext cx="4944962" cy="900206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029376" y="164638"/>
            <a:ext cx="784406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4077385" y="1028734"/>
            <a:ext cx="7773384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4125395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</p:spTree>
    <p:extLst>
      <p:ext uri="{BB962C8B-B14F-4D97-AF65-F5344CB8AC3E}">
        <p14:creationId xmlns:p14="http://schemas.microsoft.com/office/powerpoint/2010/main" val="185117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6" name="円/楕円 5"/>
          <p:cNvSpPr/>
          <p:nvPr userDrawn="1"/>
        </p:nvSpPr>
        <p:spPr>
          <a:xfrm>
            <a:off x="1771139" y="1896217"/>
            <a:ext cx="439509" cy="4394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1</a:t>
            </a:r>
            <a:endParaRPr kumimoji="1" lang="ja-JP" altLang="en-US" sz="933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1771139" y="2789402"/>
            <a:ext cx="439509" cy="439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2374879" y="1823891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2374879" y="2717076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1771139" y="3682587"/>
            <a:ext cx="439509" cy="4394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3</a:t>
            </a:r>
            <a:endParaRPr kumimoji="1" lang="ja-JP" altLang="en-US" sz="933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2374879" y="3610261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1771139" y="4575773"/>
            <a:ext cx="439509" cy="4394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2374879" y="4503447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1771139" y="5468958"/>
            <a:ext cx="439509" cy="439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33" dirty="0"/>
              <a:t>5</a:t>
            </a:r>
            <a:endParaRPr kumimoji="1" lang="ja-JP" altLang="en-US" sz="933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2374879" y="5396632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2192000" cy="13449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589917" y="304800"/>
            <a:ext cx="11012164" cy="774095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08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</p:spTree>
    <p:extLst>
      <p:ext uri="{BB962C8B-B14F-4D97-AF65-F5344CB8AC3E}">
        <p14:creationId xmlns:p14="http://schemas.microsoft.com/office/powerpoint/2010/main" val="1432196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916918" y="3006603"/>
            <a:ext cx="8564501" cy="5621275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04" y="607423"/>
            <a:ext cx="2762129" cy="5643155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1637404" y="1338942"/>
            <a:ext cx="2350742" cy="4211501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424339" y="1297577"/>
            <a:ext cx="7287487" cy="2065773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4511768" y="358434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424338" y="3664893"/>
            <a:ext cx="7303471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79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563990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56919" y="782320"/>
            <a:ext cx="4482872" cy="5471965"/>
          </a:xfrm>
        </p:spPr>
        <p:txBody>
          <a:bodyPr>
            <a:normAutofit/>
          </a:bodyPr>
          <a:lstStyle>
            <a:lvl1pPr algn="ctr">
              <a:defRPr sz="6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423867" y="1460623"/>
            <a:ext cx="432085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1</a:t>
            </a:r>
            <a:endParaRPr kumimoji="1" lang="ja-JP" altLang="en-US" sz="1200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5423867" y="2367883"/>
            <a:ext cx="432085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2</a:t>
            </a:r>
            <a:endParaRPr kumimoji="1" lang="ja-JP" altLang="en-US" sz="1200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423867" y="3275143"/>
            <a:ext cx="432085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3</a:t>
            </a:r>
            <a:endParaRPr kumimoji="1" lang="ja-JP" altLang="en-US" sz="1200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5423867" y="4182403"/>
            <a:ext cx="432085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4</a:t>
            </a:r>
            <a:endParaRPr kumimoji="1" lang="ja-JP" altLang="en-US" sz="1200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5423867" y="5089663"/>
            <a:ext cx="432085" cy="432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5</a:t>
            </a:r>
            <a:endParaRPr kumimoji="1" lang="ja-JP" altLang="en-US" sz="1200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000739" y="1292401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000739" y="1772454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000739" y="2200820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000739" y="2680873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000739" y="3109238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000739" y="3589291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000739" y="4017657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00739" y="4497710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000739" y="4926076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000739" y="5406129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588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451884" y="4446244"/>
            <a:ext cx="5397865" cy="3542866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35" y="884900"/>
            <a:ext cx="3923154" cy="557758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9" y="2934136"/>
            <a:ext cx="1740860" cy="3556657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627241" y="1410336"/>
            <a:ext cx="3393082" cy="4507865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920049" y="3409648"/>
            <a:ext cx="1453023" cy="262031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2920582" y="3058410"/>
            <a:ext cx="8253541" cy="6018152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517560" y="1297577"/>
            <a:ext cx="5185191" cy="2065773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6582653" y="358434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522320" y="3664893"/>
            <a:ext cx="5196564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639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12192000" cy="41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正方形/長方形 1"/>
          <p:cNvSpPr/>
          <p:nvPr userDrawn="1"/>
        </p:nvSpPr>
        <p:spPr>
          <a:xfrm rot="2700000">
            <a:off x="4479169" y="1543335"/>
            <a:ext cx="5569813" cy="4260120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214454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5015257" y="512520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321905"/>
            <a:ext cx="11618299" cy="974393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4714934" y="607422"/>
            <a:ext cx="2762129" cy="3529149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4915835" y="1338942"/>
            <a:ext cx="2350742" cy="2797629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3435346" y="1132172"/>
            <a:ext cx="933774" cy="9336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680729" y="1377534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52158" y="1126561"/>
            <a:ext cx="2807486" cy="480053"/>
          </a:xfrm>
        </p:spPr>
        <p:txBody>
          <a:bodyPr anchor="t">
            <a:noAutofit/>
          </a:bodyPr>
          <a:lstStyle>
            <a:lvl1pPr algn="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522559" y="1490244"/>
            <a:ext cx="2840190" cy="597393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3435346" y="2636820"/>
            <a:ext cx="933774" cy="9336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3680728" y="2882181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552157" y="2631208"/>
            <a:ext cx="2807486" cy="480053"/>
          </a:xfrm>
        </p:spPr>
        <p:txBody>
          <a:bodyPr anchor="t">
            <a:noAutofit/>
          </a:bodyPr>
          <a:lstStyle>
            <a:lvl1pPr algn="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522558" y="2994892"/>
            <a:ext cx="2840190" cy="597393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7833557" y="1129752"/>
            <a:ext cx="933774" cy="9336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8078939" y="1375114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8859890" y="1124141"/>
            <a:ext cx="2807486" cy="480053"/>
          </a:xfrm>
        </p:spPr>
        <p:txBody>
          <a:bodyPr anchor="t">
            <a:noAutofit/>
          </a:bodyPr>
          <a:lstStyle>
            <a:lvl1pPr algn="l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8859322" y="1487824"/>
            <a:ext cx="2840190" cy="597393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7833557" y="2636819"/>
            <a:ext cx="933774" cy="93369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8078939" y="2882180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8859890" y="2631208"/>
            <a:ext cx="2807486" cy="480053"/>
          </a:xfrm>
        </p:spPr>
        <p:txBody>
          <a:bodyPr anchor="t">
            <a:noAutofit/>
          </a:bodyPr>
          <a:lstStyle>
            <a:lvl1pPr algn="l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8859322" y="2994891"/>
            <a:ext cx="2840190" cy="597393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76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2589422" y="1388046"/>
            <a:ext cx="7803078" cy="9237913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451887" y="1595852"/>
            <a:ext cx="6932503" cy="389737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451888" y="1200182"/>
            <a:ext cx="6932502" cy="395670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7584294" y="553329"/>
            <a:ext cx="4128817" cy="281002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7632304" y="358434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597612" y="3664893"/>
            <a:ext cx="4131548" cy="2308390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80039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2192000" cy="29899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54820" y="657984"/>
            <a:ext cx="11467281" cy="2254549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2001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454821" y="3047999"/>
            <a:ext cx="5380428" cy="302864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baseline="0">
                <a:solidFill>
                  <a:schemeClr val="accent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846069" y="3173789"/>
            <a:ext cx="6076032" cy="2893183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6331500" y="0"/>
            <a:ext cx="3569010" cy="6858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4413638" y="0"/>
            <a:ext cx="3099074" cy="6858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98345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0" y="4088193"/>
            <a:ext cx="12192000" cy="3047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169670" y="4644571"/>
            <a:ext cx="1170920" cy="11708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931967" y="1067225"/>
            <a:ext cx="4603599" cy="4603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円/楕円 1"/>
          <p:cNvSpPr/>
          <p:nvPr userDrawn="1"/>
        </p:nvSpPr>
        <p:spPr>
          <a:xfrm>
            <a:off x="1097441" y="1212190"/>
            <a:ext cx="4603599" cy="46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円/楕円 24"/>
          <p:cNvSpPr/>
          <p:nvPr userDrawn="1"/>
        </p:nvSpPr>
        <p:spPr>
          <a:xfrm>
            <a:off x="5144857" y="1289337"/>
            <a:ext cx="936251" cy="93616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593885" y="5602870"/>
            <a:ext cx="575785" cy="57573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010044" y="1125614"/>
            <a:ext cx="4602939" cy="460253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95471" y="1654626"/>
            <a:ext cx="5826630" cy="1016005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5334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6095471" y="2804269"/>
            <a:ext cx="789091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6305887" y="3014668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77139" y="2804270"/>
            <a:ext cx="4944962" cy="789022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6305887" y="4272573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681990" y="4265376"/>
            <a:ext cx="2337003" cy="393711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9184804" y="4272573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560906" y="4265376"/>
            <a:ext cx="2337003" cy="393711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6305887" y="4848307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6681990" y="4841109"/>
            <a:ext cx="2337003" cy="393711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9184804" y="4848307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560906" y="4841109"/>
            <a:ext cx="2337003" cy="393711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6035497" y="1158692"/>
            <a:ext cx="336278" cy="33624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 userDrawn="1"/>
        </p:nvGrpSpPr>
        <p:grpSpPr>
          <a:xfrm flipH="1">
            <a:off x="4102754" y="1687675"/>
            <a:ext cx="2704733" cy="5028221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4" name="直角三角形 53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85" name="グループ化 84"/>
          <p:cNvGrpSpPr/>
          <p:nvPr userDrawn="1"/>
        </p:nvGrpSpPr>
        <p:grpSpPr>
          <a:xfrm>
            <a:off x="1398021" y="1689293"/>
            <a:ext cx="2704733" cy="5028221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7" name="直角三角形 86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78" name="直角三角形 25"/>
          <p:cNvSpPr/>
          <p:nvPr userDrawn="1"/>
        </p:nvSpPr>
        <p:spPr>
          <a:xfrm rot="16200000" flipH="1">
            <a:off x="589910" y="-589912"/>
            <a:ext cx="2923613" cy="4103437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8" name="フリーフォーム 67"/>
          <p:cNvSpPr/>
          <p:nvPr userDrawn="1"/>
        </p:nvSpPr>
        <p:spPr>
          <a:xfrm>
            <a:off x="4103435" y="1689293"/>
            <a:ext cx="667644" cy="1234321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6" name="直角三角形 35"/>
          <p:cNvSpPr/>
          <p:nvPr userDrawn="1"/>
        </p:nvSpPr>
        <p:spPr>
          <a:xfrm rot="16200000" flipH="1">
            <a:off x="561868" y="3175947"/>
            <a:ext cx="2979697" cy="4103437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0" name="直角三角形 29"/>
          <p:cNvSpPr/>
          <p:nvPr userDrawn="1"/>
        </p:nvSpPr>
        <p:spPr>
          <a:xfrm rot="16200000" flipH="1">
            <a:off x="561868" y="645622"/>
            <a:ext cx="2979697" cy="4103437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3" name="直角三角形 32"/>
          <p:cNvSpPr/>
          <p:nvPr userDrawn="1"/>
        </p:nvSpPr>
        <p:spPr>
          <a:xfrm rot="16200000" flipH="1">
            <a:off x="561869" y="1910784"/>
            <a:ext cx="2979696" cy="4103436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6" name="フリーフォーム 65"/>
          <p:cNvSpPr/>
          <p:nvPr userDrawn="1"/>
        </p:nvSpPr>
        <p:spPr>
          <a:xfrm>
            <a:off x="4103434" y="2665751"/>
            <a:ext cx="1351017" cy="1521264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3" name="フリーフォーム 62"/>
          <p:cNvSpPr/>
          <p:nvPr userDrawn="1"/>
        </p:nvSpPr>
        <p:spPr>
          <a:xfrm>
            <a:off x="4103435" y="3639102"/>
            <a:ext cx="2034968" cy="1812382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4103433" y="4613276"/>
            <a:ext cx="2704733" cy="2104237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 userDrawn="1"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8" name="フリーフォーム 57"/>
            <p:cNvSpPr/>
            <p:nvPr userDrawn="1"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853258" y="1149611"/>
            <a:ext cx="2609807" cy="707179"/>
          </a:xfrm>
        </p:spPr>
        <p:txBody>
          <a:bodyPr anchor="ctr">
            <a:noAutofit/>
          </a:bodyPr>
          <a:lstStyle>
            <a:lvl1pPr algn="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853258" y="2418205"/>
            <a:ext cx="2609807" cy="707179"/>
          </a:xfrm>
        </p:spPr>
        <p:txBody>
          <a:bodyPr anchor="ctr">
            <a:noAutofit/>
          </a:bodyPr>
          <a:lstStyle>
            <a:lvl1pPr algn="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853258" y="3686799"/>
            <a:ext cx="2609807" cy="707179"/>
          </a:xfrm>
        </p:spPr>
        <p:txBody>
          <a:bodyPr anchor="ctr">
            <a:noAutofit/>
          </a:bodyPr>
          <a:lstStyle>
            <a:lvl1pPr algn="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853258" y="4955394"/>
            <a:ext cx="2609807" cy="707179"/>
          </a:xfrm>
        </p:spPr>
        <p:txBody>
          <a:bodyPr anchor="ctr">
            <a:noAutofit/>
          </a:bodyPr>
          <a:lstStyle>
            <a:lvl1pPr algn="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4120371" y="2335395"/>
            <a:ext cx="575799" cy="50276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667" dirty="0">
                <a:solidFill>
                  <a:schemeClr val="bg1"/>
                </a:solidFill>
              </a:rPr>
              <a:t>01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4476330" y="3438303"/>
            <a:ext cx="575799" cy="50276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667" dirty="0">
                <a:solidFill>
                  <a:schemeClr val="bg1"/>
                </a:solidFill>
              </a:rPr>
              <a:t>02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4847286" y="4548907"/>
            <a:ext cx="575799" cy="50276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667" dirty="0">
                <a:solidFill>
                  <a:schemeClr val="bg1"/>
                </a:solidFill>
              </a:rPr>
              <a:t>03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 userDrawn="1"/>
        </p:nvSpPr>
        <p:spPr>
          <a:xfrm>
            <a:off x="5200100" y="5643334"/>
            <a:ext cx="575799" cy="50276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667" dirty="0">
                <a:solidFill>
                  <a:schemeClr val="bg1"/>
                </a:solidFill>
              </a:rPr>
              <a:t>04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3366224" y="1900900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3366224" y="3168130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3366224" y="4435361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3366224" y="5702592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4801788" y="1642182"/>
            <a:ext cx="4944962" cy="900206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5509613" y="2597005"/>
            <a:ext cx="4944962" cy="900206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195126" y="3551828"/>
            <a:ext cx="4944962" cy="900206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6830906" y="4506651"/>
            <a:ext cx="4944962" cy="900206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029376" y="164638"/>
            <a:ext cx="784406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4077385" y="1028734"/>
            <a:ext cx="7773384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4125395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19945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円/楕円 5"/>
          <p:cNvSpPr/>
          <p:nvPr userDrawn="1"/>
        </p:nvSpPr>
        <p:spPr>
          <a:xfrm>
            <a:off x="1771139" y="1896217"/>
            <a:ext cx="439509" cy="4394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1</a:t>
            </a:r>
            <a:endParaRPr kumimoji="1" lang="ja-JP" altLang="en-US" sz="1200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1771139" y="2789402"/>
            <a:ext cx="439509" cy="439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2374879" y="1823891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2374879" y="2717076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1771139" y="3682587"/>
            <a:ext cx="439509" cy="4394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3</a:t>
            </a:r>
            <a:endParaRPr kumimoji="1" lang="ja-JP" altLang="en-US" sz="1200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2374879" y="3610261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1771139" y="4575773"/>
            <a:ext cx="439509" cy="4394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2374879" y="4503447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1771139" y="5468958"/>
            <a:ext cx="439509" cy="439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5</a:t>
            </a:r>
            <a:endParaRPr kumimoji="1" lang="ja-JP" altLang="en-US" sz="1200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2374879" y="5396632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2192000" cy="13449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589917" y="304800"/>
            <a:ext cx="11012164" cy="774095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652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46582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33" b="0" i="0" u="none" strike="noStrike" kern="1200" cap="none" spc="0" normalizeH="0" baseline="0" noProof="0">
                <a:ln>
                  <a:noFill/>
                </a:ln>
                <a:solidFill>
                  <a:srgbClr val="1C1C1C">
                    <a:tint val="75000"/>
                  </a:srgbClr>
                </a:solidFill>
                <a:effectLst/>
                <a:uLnTx/>
                <a:uFillTx/>
                <a:latin typeface="Route 159 UltraLight"/>
                <a:cs typeface="+mn-cs"/>
              </a:rPr>
              <a:t>The Power of PowerPoint | thepopp.com</a:t>
            </a:r>
            <a:endParaRPr kumimoji="0" lang="ja-JP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tint val="75000"/>
                </a:srgbClr>
              </a:solidFill>
              <a:effectLst/>
              <a:uLnTx/>
              <a:uFillTx/>
              <a:latin typeface="Route 159 UltraLight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59DFB-86F3-43FA-8567-2EA6E426AE90}" type="slidenum">
              <a:rPr kumimoji="0" lang="ja-JP" altLang="en-US" sz="1867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73136" y="1579249"/>
            <a:ext cx="2304390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2554047" y="1579249"/>
            <a:ext cx="2304390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4934970" y="1579249"/>
            <a:ext cx="2304390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7315868" y="1579249"/>
            <a:ext cx="2304390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9696778" y="1579249"/>
            <a:ext cx="2304390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173582" y="4363360"/>
            <a:ext cx="2304192" cy="502708"/>
          </a:xfrm>
          <a:solidFill>
            <a:schemeClr val="accent1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テキスト プレースホルダー 13"/>
          <p:cNvSpPr>
            <a:spLocks noGrp="1"/>
          </p:cNvSpPr>
          <p:nvPr>
            <p:ph type="body" sz="quarter" idx="20" hasCustomPrompt="1"/>
          </p:nvPr>
        </p:nvSpPr>
        <p:spPr>
          <a:xfrm>
            <a:off x="2554381" y="4363360"/>
            <a:ext cx="2304192" cy="502708"/>
          </a:xfrm>
          <a:solidFill>
            <a:schemeClr val="accent3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テキスト プレースホルダー 13"/>
          <p:cNvSpPr>
            <a:spLocks noGrp="1"/>
          </p:cNvSpPr>
          <p:nvPr>
            <p:ph type="body" sz="quarter" idx="21" hasCustomPrompt="1"/>
          </p:nvPr>
        </p:nvSpPr>
        <p:spPr>
          <a:xfrm>
            <a:off x="9696778" y="4363360"/>
            <a:ext cx="2304192" cy="502708"/>
          </a:xfrm>
          <a:solidFill>
            <a:schemeClr val="accent5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7" name="テキスト プレースホルダー 13"/>
          <p:cNvSpPr>
            <a:spLocks noGrp="1"/>
          </p:cNvSpPr>
          <p:nvPr>
            <p:ph type="body" sz="quarter" idx="22" hasCustomPrompt="1"/>
          </p:nvPr>
        </p:nvSpPr>
        <p:spPr>
          <a:xfrm>
            <a:off x="7315980" y="4363360"/>
            <a:ext cx="2304192" cy="502708"/>
          </a:xfrm>
          <a:solidFill>
            <a:schemeClr val="accent4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13"/>
          <p:cNvSpPr>
            <a:spLocks noGrp="1"/>
          </p:cNvSpPr>
          <p:nvPr>
            <p:ph type="body" sz="quarter" idx="23" hasCustomPrompt="1"/>
          </p:nvPr>
        </p:nvSpPr>
        <p:spPr>
          <a:xfrm>
            <a:off x="4935068" y="4363360"/>
            <a:ext cx="2304192" cy="502708"/>
          </a:xfrm>
          <a:solidFill>
            <a:schemeClr val="accent2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18936" y="5109186"/>
            <a:ext cx="10801146" cy="102036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814955" y="5013176"/>
            <a:ext cx="216042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50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5397219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4693247" y="166141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5436378" y="1661411"/>
            <a:ext cx="57611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6179508" y="1661411"/>
            <a:ext cx="57611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6922638" y="1661411"/>
            <a:ext cx="576114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257799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12192000" cy="22288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589918" y="618779"/>
            <a:ext cx="11012164" cy="1135327"/>
          </a:xfrm>
        </p:spPr>
        <p:txBody>
          <a:bodyPr>
            <a:normAutofit/>
          </a:bodyPr>
          <a:lstStyle>
            <a:lvl1pPr algn="ctr">
              <a:defRPr sz="6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474906" y="2852936"/>
            <a:ext cx="244848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円/楕円 7"/>
          <p:cNvSpPr/>
          <p:nvPr userDrawn="1"/>
        </p:nvSpPr>
        <p:spPr>
          <a:xfrm>
            <a:off x="2458657" y="2929025"/>
            <a:ext cx="591181" cy="5911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1</a:t>
            </a:r>
            <a:endParaRPr kumimoji="1" lang="ja-JP" altLang="en-US" sz="1200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546164" y="3626611"/>
            <a:ext cx="2305969" cy="62406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46164" y="4106664"/>
            <a:ext cx="2305969" cy="402456"/>
          </a:xfrm>
        </p:spPr>
        <p:txBody>
          <a:bodyPr anchor="t">
            <a:normAutofit/>
          </a:bodyPr>
          <a:lstStyle>
            <a:lvl1pPr algn="ctr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山形 10"/>
          <p:cNvSpPr/>
          <p:nvPr userDrawn="1"/>
        </p:nvSpPr>
        <p:spPr>
          <a:xfrm>
            <a:off x="3023392" y="3942263"/>
            <a:ext cx="240047" cy="269619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3359458" y="2852936"/>
            <a:ext cx="244848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5343209" y="2929025"/>
            <a:ext cx="591181" cy="5911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2</a:t>
            </a:r>
            <a:endParaRPr kumimoji="1" lang="ja-JP" altLang="en-US" sz="1200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3430717" y="3626611"/>
            <a:ext cx="2305969" cy="62406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3430717" y="4106664"/>
            <a:ext cx="2305969" cy="402456"/>
          </a:xfrm>
        </p:spPr>
        <p:txBody>
          <a:bodyPr anchor="t">
            <a:normAutofit/>
          </a:bodyPr>
          <a:lstStyle>
            <a:lvl1pPr algn="ctr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山形 15"/>
          <p:cNvSpPr/>
          <p:nvPr userDrawn="1"/>
        </p:nvSpPr>
        <p:spPr>
          <a:xfrm>
            <a:off x="5903962" y="3942263"/>
            <a:ext cx="240047" cy="269619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6240028" y="2852936"/>
            <a:ext cx="244848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円/楕円 17"/>
          <p:cNvSpPr/>
          <p:nvPr userDrawn="1"/>
        </p:nvSpPr>
        <p:spPr>
          <a:xfrm>
            <a:off x="8223779" y="2929025"/>
            <a:ext cx="591181" cy="5911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3</a:t>
            </a:r>
            <a:endParaRPr kumimoji="1" lang="ja-JP" altLang="en-US" sz="1200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311287" y="3626611"/>
            <a:ext cx="2305969" cy="62406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311287" y="4106664"/>
            <a:ext cx="2305969" cy="402456"/>
          </a:xfrm>
        </p:spPr>
        <p:txBody>
          <a:bodyPr anchor="t">
            <a:normAutofit/>
          </a:bodyPr>
          <a:lstStyle>
            <a:lvl1pPr algn="ctr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山形 20"/>
          <p:cNvSpPr/>
          <p:nvPr userDrawn="1"/>
        </p:nvSpPr>
        <p:spPr>
          <a:xfrm>
            <a:off x="8788514" y="3942263"/>
            <a:ext cx="240047" cy="269619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9124581" y="2852936"/>
            <a:ext cx="244848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円/楕円 22"/>
          <p:cNvSpPr/>
          <p:nvPr userDrawn="1"/>
        </p:nvSpPr>
        <p:spPr>
          <a:xfrm>
            <a:off x="11108331" y="2929025"/>
            <a:ext cx="591181" cy="59113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4</a:t>
            </a:r>
            <a:endParaRPr kumimoji="1" lang="ja-JP" altLang="en-US" sz="1200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195839" y="3626611"/>
            <a:ext cx="2305969" cy="62406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95839" y="4106664"/>
            <a:ext cx="2305969" cy="402456"/>
          </a:xfrm>
        </p:spPr>
        <p:txBody>
          <a:bodyPr anchor="t">
            <a:normAutofit/>
          </a:bodyPr>
          <a:lstStyle>
            <a:lvl1pPr algn="ctr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341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0"/>
                            </p:stCondLst>
                            <p:childTnLst>
                              <p:par>
                                <p:cTn id="7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5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4415471" y="1613249"/>
            <a:ext cx="3360000" cy="3360292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4295315" y="1493395"/>
            <a:ext cx="3600312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4175471" y="1373228"/>
            <a:ext cx="3840000" cy="3840333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4055471" y="1253218"/>
            <a:ext cx="4080000" cy="4080354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3935471" y="1133207"/>
            <a:ext cx="4320000" cy="4320375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3815273" y="1013395"/>
            <a:ext cx="4560396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5730640" y="5397219"/>
            <a:ext cx="725488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4693247" y="166141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0" name="円/楕円 39"/>
          <p:cNvSpPr/>
          <p:nvPr userDrawn="1"/>
        </p:nvSpPr>
        <p:spPr>
          <a:xfrm>
            <a:off x="5436378" y="1661411"/>
            <a:ext cx="57611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1" name="円/楕円 40"/>
          <p:cNvSpPr/>
          <p:nvPr userDrawn="1"/>
        </p:nvSpPr>
        <p:spPr>
          <a:xfrm>
            <a:off x="6179508" y="1661411"/>
            <a:ext cx="57611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2" name="円/楕円 41"/>
          <p:cNvSpPr/>
          <p:nvPr userDrawn="1"/>
        </p:nvSpPr>
        <p:spPr>
          <a:xfrm>
            <a:off x="6922638" y="1661411"/>
            <a:ext cx="576114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428864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4741334"/>
            <a:ext cx="10370052" cy="1952029"/>
          </a:xfrm>
        </p:spPr>
        <p:txBody>
          <a:bodyPr anchor="b"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4429600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31258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433195" y="1940835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334860" y="1508786"/>
            <a:ext cx="960190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063143" y="4511094"/>
            <a:ext cx="62412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052119" y="5301209"/>
            <a:ext cx="935533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406874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2305422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77157" y="4293096"/>
            <a:ext cx="4224836" cy="672075"/>
          </a:xfrm>
        </p:spPr>
        <p:txBody>
          <a:bodyPr anchor="ctr">
            <a:normAutofit/>
          </a:bodyPr>
          <a:lstStyle>
            <a:lvl1pPr algn="ctr">
              <a:defRPr sz="2933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288038" y="5532123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391069" y="1248653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339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200218" y="1940835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92969" y="1508786"/>
            <a:ext cx="960190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511686" y="5186020"/>
            <a:ext cx="62412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471876" y="5530537"/>
            <a:ext cx="935533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1064983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9072445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344181" y="4293096"/>
            <a:ext cx="4224836" cy="672075"/>
          </a:xfrm>
        </p:spPr>
        <p:txBody>
          <a:bodyPr anchor="ctr">
            <a:normAutofit/>
          </a:bodyPr>
          <a:lstStyle>
            <a:lvl1pPr algn="ctr">
              <a:defRPr sz="2933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07409" y="4790962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0464865" y="957488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410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4067009" y="3115088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247041" y="775461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円/楕円 27"/>
          <p:cNvSpPr/>
          <p:nvPr userDrawn="1"/>
        </p:nvSpPr>
        <p:spPr>
          <a:xfrm>
            <a:off x="845583" y="1170730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0" name="円/楕円 29"/>
          <p:cNvSpPr/>
          <p:nvPr userDrawn="1"/>
        </p:nvSpPr>
        <p:spPr>
          <a:xfrm>
            <a:off x="1137774" y="692697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5031040" y="740702"/>
            <a:ext cx="6385263" cy="900605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5127059" y="1651456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031040" y="1699902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247041" y="775461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403649" y="2559169"/>
            <a:ext cx="864172" cy="864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5627320" y="278282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7147592" y="2559168"/>
            <a:ext cx="864172" cy="864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8880551" y="2559168"/>
            <a:ext cx="864172" cy="864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7371263" y="278282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9104222" y="278281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02832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76813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496475" y="3518153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5326" y="4197086"/>
            <a:ext cx="10601349" cy="1344149"/>
          </a:xfrm>
        </p:spPr>
        <p:txBody>
          <a:bodyPr anchor="ctr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5685251"/>
            <a:ext cx="12192000" cy="11727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2677571" y="584876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5885323" y="584876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072640" y="584875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589730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6788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974994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382869" y="679450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6" name="円/楕円 25"/>
          <p:cNvSpPr/>
          <p:nvPr userDrawn="1"/>
        </p:nvSpPr>
        <p:spPr>
          <a:xfrm>
            <a:off x="1301673" y="711321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円/楕円 33"/>
          <p:cNvSpPr/>
          <p:nvPr userDrawn="1"/>
        </p:nvSpPr>
        <p:spPr>
          <a:xfrm>
            <a:off x="4735518" y="2858988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0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1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3" y="0"/>
            <a:ext cx="1744951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3" y="1715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3" y="3429000"/>
            <a:ext cx="1744951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3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2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1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1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3429000"/>
            <a:ext cx="3482702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5222947" y="0"/>
            <a:ext cx="3482702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5485861" y="3498416"/>
            <a:ext cx="6385263" cy="900605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5581880" y="440917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485861" y="4457617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091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1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1742999" y="34290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1742999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3" y="0"/>
            <a:ext cx="1744951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3" y="1715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3" y="3429000"/>
            <a:ext cx="1744951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3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5222947" y="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5222947" y="1715400"/>
            <a:ext cx="1744951" cy="17136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5222947" y="34290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6962922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6962922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6962922" y="3429000"/>
            <a:ext cx="1744951" cy="17136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2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1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8702896" y="34290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1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0442872" y="342900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793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0202367" y="4014138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184136" y="2516899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1" name="円/楕円 20"/>
          <p:cNvSpPr/>
          <p:nvPr userDrawn="1"/>
        </p:nvSpPr>
        <p:spPr>
          <a:xfrm>
            <a:off x="413027" y="2228867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2" name="円/楕円 21"/>
          <p:cNvSpPr/>
          <p:nvPr userDrawn="1"/>
        </p:nvSpPr>
        <p:spPr>
          <a:xfrm>
            <a:off x="2386628" y="269034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3" name="円/楕円 22"/>
          <p:cNvSpPr/>
          <p:nvPr userDrawn="1"/>
        </p:nvSpPr>
        <p:spPr>
          <a:xfrm>
            <a:off x="10985753" y="3880494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2400000"/>
          </a:xfrm>
          <a:solidFill>
            <a:schemeClr val="accent1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29028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29028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24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23956" y="4419110"/>
            <a:ext cx="2400208" cy="2400000"/>
          </a:xfrm>
          <a:solidFill>
            <a:schemeClr val="accent5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2457215" y="4419110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4890473" y="4419110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7324592" y="4419110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2637235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7" y="3547989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3852" y="3596435"/>
            <a:ext cx="11215678" cy="623628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1543659" y="3495431"/>
            <a:ext cx="505184" cy="5051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3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34292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6095471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3413727" y="0"/>
            <a:ext cx="474668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8160408" y="0"/>
            <a:ext cx="403159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6095471" y="3429000"/>
            <a:ext cx="2737071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8832541" y="3429000"/>
            <a:ext cx="3353115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42822" y="500675"/>
            <a:ext cx="3120617" cy="1044621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2822" y="1701716"/>
            <a:ext cx="3120618" cy="1487257"/>
          </a:xfrm>
        </p:spPr>
        <p:txBody>
          <a:bodyPr anchor="t">
            <a:noAutofit/>
          </a:bodyPr>
          <a:lstStyle>
            <a:lvl1pPr algn="ctr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192019" y="3573016"/>
            <a:ext cx="2544503" cy="3120347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607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65" y="2967732"/>
            <a:ext cx="672846" cy="100918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09" y="2971388"/>
            <a:ext cx="654562" cy="100552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84" y="2773940"/>
            <a:ext cx="804488" cy="120297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01" y="2470455"/>
            <a:ext cx="707584" cy="150645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72" y="2419264"/>
            <a:ext cx="782549" cy="15576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71" y="2188907"/>
            <a:ext cx="780720" cy="1788006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95256" y="1945551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8888" y="1374814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858678" y="1011208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256843" y="1590874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817870" y="804077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465563" y="431542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2158423" y="2425604"/>
            <a:ext cx="0" cy="448225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3617196" y="1944914"/>
            <a:ext cx="0" cy="922517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5269588" y="1364343"/>
            <a:ext cx="0" cy="1265941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6713029" y="2098914"/>
            <a:ext cx="0" cy="223373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8321845" y="1507999"/>
            <a:ext cx="0" cy="814287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9938852" y="922965"/>
            <a:ext cx="0" cy="1175948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214454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5015257" y="512520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321905"/>
            <a:ext cx="11618299" cy="1112762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661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 userDrawn="1"/>
        </p:nvSpPr>
        <p:spPr>
          <a:xfrm>
            <a:off x="6240028" y="4021440"/>
            <a:ext cx="864172" cy="864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567895" y="410998"/>
            <a:ext cx="6385263" cy="80210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574907" y="0"/>
            <a:ext cx="4840820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5711924" y="122324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567895" y="1271694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7895" y="2180861"/>
            <a:ext cx="6385263" cy="1104123"/>
          </a:xfrm>
        </p:spPr>
        <p:txBody>
          <a:bodyPr anchor="b">
            <a:normAutofit/>
          </a:bodyPr>
          <a:lstStyle>
            <a:lvl1pPr algn="l"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6463699" y="4245091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23672" y="4021439"/>
            <a:ext cx="864172" cy="864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10206507" y="4021438"/>
            <a:ext cx="864172" cy="864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8447343" y="424509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0430178" y="424509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864702" y="498198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844213" y="498198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822430" y="4980424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542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/>
      <p:bldP spid="10" grpId="0"/>
      <p:bldP spid="14" grpId="0"/>
      <p:bldP spid="15" grpId="0"/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5343196" y="37273"/>
            <a:ext cx="6848804" cy="4481941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99" y="471963"/>
            <a:ext cx="1282667" cy="4047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75" y="1017730"/>
            <a:ext cx="1187142" cy="3501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4519215"/>
            <a:ext cx="12192000" cy="23387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483852" y="4637788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15257" y="5548542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7768456" y="397384"/>
            <a:ext cx="4036642" cy="821816"/>
          </a:xfrm>
        </p:spPr>
        <p:txBody>
          <a:bodyPr>
            <a:noAutofit/>
          </a:bodyPr>
          <a:lstStyle>
            <a:lvl1pPr algn="l">
              <a:defRPr sz="44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05322" y="397384"/>
            <a:ext cx="3786740" cy="821816"/>
          </a:xfrm>
        </p:spPr>
        <p:txBody>
          <a:bodyPr>
            <a:noAutofit/>
          </a:bodyPr>
          <a:lstStyle>
            <a:lvl1pPr algn="r">
              <a:defRPr sz="44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286850" y="5688607"/>
            <a:ext cx="11618299" cy="998520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27632" y="1930400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357147" y="2121850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727632" y="2697019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361179" y="2888469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727632" y="3463637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357147" y="3655086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8372931" y="1932505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8002447" y="2123955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372931" y="2699124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8002447" y="2890573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372931" y="3465742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8002447" y="3657191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33262" y="1225923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7370735" y="1225923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22641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2192000" cy="41510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98" y="308653"/>
            <a:ext cx="5274870" cy="42727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20" y="950241"/>
            <a:ext cx="2554068" cy="36311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18" y="1804275"/>
            <a:ext cx="1363426" cy="2777109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2263469" y="2157779"/>
            <a:ext cx="1139924" cy="207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660192" y="488673"/>
            <a:ext cx="4890968" cy="27041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8839080" y="1282700"/>
            <a:ext cx="2209992" cy="295639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514410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7" y="5425164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621862"/>
            <a:ext cx="11618299" cy="1006329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797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0" y="4233333"/>
            <a:ext cx="12192000" cy="2624667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2048598" y="164638"/>
            <a:ext cx="956720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535412" y="2170492"/>
            <a:ext cx="5690094" cy="3200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535562" y="1845583"/>
            <a:ext cx="5690094" cy="32476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35562" y="2128010"/>
            <a:ext cx="5690094" cy="423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657131" y="1938114"/>
            <a:ext cx="361981" cy="95250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5972541" y="1922238"/>
            <a:ext cx="133362" cy="1270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1592122" y="2906409"/>
            <a:ext cx="8518860" cy="64154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6582653" y="4396144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522320" y="4476698"/>
            <a:ext cx="5196564" cy="1500769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6953138" y="1857789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82654" y="2049239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6953138" y="2624408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6582654" y="2815857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6953138" y="3391026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6582654" y="3582475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7" name="円/楕円 36"/>
          <p:cNvSpPr/>
          <p:nvPr userDrawn="1"/>
        </p:nvSpPr>
        <p:spPr>
          <a:xfrm>
            <a:off x="1555534" y="905648"/>
            <a:ext cx="384076" cy="384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9" name="円/楕円 13"/>
          <p:cNvSpPr/>
          <p:nvPr userDrawn="1"/>
        </p:nvSpPr>
        <p:spPr>
          <a:xfrm>
            <a:off x="31596" y="0"/>
            <a:ext cx="912180" cy="681270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0" name="円/楕円 39"/>
          <p:cNvSpPr/>
          <p:nvPr userDrawn="1"/>
        </p:nvSpPr>
        <p:spPr>
          <a:xfrm>
            <a:off x="681974" y="681271"/>
            <a:ext cx="528104" cy="528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1" name="円/楕円 40"/>
          <p:cNvSpPr/>
          <p:nvPr userDrawn="1"/>
        </p:nvSpPr>
        <p:spPr>
          <a:xfrm>
            <a:off x="1207829" y="149092"/>
            <a:ext cx="661953" cy="661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43" name="円/楕円 42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4" name="円/楕円 43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5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566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1397122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072940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7985364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3127798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8643100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6331500" y="0"/>
            <a:ext cx="3569010" cy="6858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4413638" y="0"/>
            <a:ext cx="3099074" cy="6858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72702" y="2703891"/>
            <a:ext cx="4823863" cy="2208254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378147" y="5111521"/>
            <a:ext cx="4818418" cy="1390878"/>
          </a:xfrm>
        </p:spPr>
        <p:txBody>
          <a:bodyPr>
            <a:noAutofit/>
          </a:bodyPr>
          <a:lstStyle>
            <a:lvl1pPr algn="l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7319640" y="2147068"/>
            <a:ext cx="7132647" cy="26799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1334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441048" y="4990568"/>
            <a:ext cx="2160187" cy="48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80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0" y="5708953"/>
            <a:ext cx="6095471" cy="780411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737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529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4518781"/>
            <a:ext cx="12192001" cy="1228876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7" y="4596492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454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77634"/>
            <a:ext cx="12192000" cy="1035050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7" y="677635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811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407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22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1"/>
            <a:ext cx="12192000" cy="23518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529" y="1425794"/>
            <a:ext cx="12192000" cy="9260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96142" y="323301"/>
            <a:ext cx="6385263" cy="900605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574907" y="0"/>
            <a:ext cx="3434942" cy="486629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4296142" y="137778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296142" y="1627679"/>
            <a:ext cx="7657016" cy="724125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4296143" y="2427890"/>
            <a:ext cx="7657016" cy="3962400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7870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83852" y="1886858"/>
            <a:ext cx="11218899" cy="2912533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66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3976048"/>
            <a:ext cx="12192000" cy="2881952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円/楕円 5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3722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6C07-A94E-8E00-99E8-A5960A8C0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364BF4-D230-058E-758C-72044B7A1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EF803-F00A-0B6A-6252-4E30C28BA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1CB9D-CABA-CF41-A380-0F33B58C9EEC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AE1B5-1F67-2B61-973E-CED661F1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1C032-3725-3908-2009-B167E6F8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33FB-E9C5-4E4C-9E03-055F59A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191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68BAA-319C-BE9C-07AE-EBF1039AE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1485-850C-C4F7-6A20-547C49F0A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19CDE-5B28-71A8-EFC9-FD6FEAA0F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1CB9D-CABA-CF41-A380-0F33B58C9EEC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722AA-CA1F-8880-CFC3-92376CC10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42791-5FBB-B6F1-9A08-DCEFEC7AF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33FB-E9C5-4E4C-9E03-055F59A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16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3E634-4E43-2E15-1C6E-13384AD0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30FA8-133E-A1E2-6B7D-0E7BCA5AF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C7992-DCF4-3A04-F075-344784982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1CB9D-CABA-CF41-A380-0F33B58C9EEC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81A41-90B4-7706-D33C-1B43F999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076BC-E906-BF42-D275-594CA7D2B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33FB-E9C5-4E4C-9E03-055F59A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778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9276C-79C0-88EF-565A-5E1267B7A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06872-809C-4CEE-97C3-DE2F5AA68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3C637-8250-1981-A120-C79184160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38E3E-1924-D8A3-9A60-7D81EFA41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1CB9D-CABA-CF41-A380-0F33B58C9EEC}" type="datetimeFigureOut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B7A49-B410-4D78-8E7A-A73F19115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4A540-526B-95A6-1FBD-B520C06D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33FB-E9C5-4E4C-9E03-055F59A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615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899A1-660C-3241-350E-D34EDDA00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28B46-5288-2445-61E8-0F36A5AFC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A97010-7F41-8299-440D-42D35BB64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A32E0-A017-420C-65A4-B5140FB02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2606C1-CFA7-6E60-BB19-48BDB0D63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A91982-DF80-DC28-AC39-F5F76C27A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1CB9D-CABA-CF41-A380-0F33B58C9EEC}" type="datetimeFigureOut">
              <a:rPr lang="en-US" smtClean="0"/>
              <a:t>3/2/23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73A7BD-1A4A-8194-D01C-5B6273E9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C80273-9923-1540-F3E6-754CEBA91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33FB-E9C5-4E4C-9E03-055F59A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1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BA3A6-EAB2-3456-AA12-4E7FA39FF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1335B1-81DD-937B-7E50-5415C5087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1CB9D-CABA-CF41-A380-0F33B58C9EEC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CFD13-E564-44C4-492D-EB02F4DCE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D1F01-C6BC-12C0-F9D4-D5F195056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33FB-E9C5-4E4C-9E03-055F59A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339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A32150-41B6-250C-3B97-2936DBED9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1CB9D-CABA-CF41-A380-0F33B58C9EEC}" type="datetimeFigureOut">
              <a:rPr lang="en-US" smtClean="0"/>
              <a:t>3/2/23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4036F6-6B70-55FE-680A-9C0A253B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EAEAA-C56A-421A-BCC3-8354B2543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33FB-E9C5-4E4C-9E03-055F59A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981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D386-0003-BA94-9E58-F4A9C0EC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41508-AB60-437E-CB7F-1033B9915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98F24-8175-CCDE-A877-E60792654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8A876F-3D85-7B70-68BE-B21FF97B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1CB9D-CABA-CF41-A380-0F33B58C9EEC}" type="datetimeFigureOut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D5839-B363-C580-66A7-01B37EF01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365B-41CB-BEE6-5D46-8DB9493A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33FB-E9C5-4E4C-9E03-055F59A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62380" y="2036846"/>
            <a:ext cx="4094123" cy="1165789"/>
          </a:xfrm>
        </p:spPr>
        <p:txBody>
          <a:bodyPr>
            <a:noAutofit/>
          </a:bodyPr>
          <a:lstStyle>
            <a:lvl1pPr algn="r">
              <a:defRPr sz="5334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4232380" y="3943396"/>
            <a:ext cx="452768" cy="4527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円/楕円 5"/>
          <p:cNvSpPr/>
          <p:nvPr userDrawn="1"/>
        </p:nvSpPr>
        <p:spPr>
          <a:xfrm>
            <a:off x="5082888" y="2481227"/>
            <a:ext cx="576114" cy="5760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円/楕円 6"/>
          <p:cNvSpPr/>
          <p:nvPr userDrawn="1"/>
        </p:nvSpPr>
        <p:spPr>
          <a:xfrm>
            <a:off x="4858968" y="3264304"/>
            <a:ext cx="905536" cy="90545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円/楕円 7"/>
          <p:cNvSpPr/>
          <p:nvPr userDrawn="1"/>
        </p:nvSpPr>
        <p:spPr>
          <a:xfrm>
            <a:off x="5964292" y="2180862"/>
            <a:ext cx="399576" cy="39954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6104751" y="2862132"/>
            <a:ext cx="5176275" cy="205503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663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85DA-C2A2-812D-B57C-7866331F6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99DFC9-3D70-7486-6A91-EBF9C69870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8F145-4DEB-B6E7-8E5C-1C44BE35F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D7E40-3FD3-41E2-7C9D-374B97100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1CB9D-CABA-CF41-A380-0F33B58C9EEC}" type="datetimeFigureOut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952A0-0FBA-3510-3876-07E419377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624CE-0413-16A8-DA2C-A9F321787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33FB-E9C5-4E4C-9E03-055F59A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955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483B8-75A3-C9E3-F80A-874CE352C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66723-121B-F0C0-8170-A14C6FC36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17A17-BA41-406C-3133-F481A270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1CB9D-CABA-CF41-A380-0F33B58C9EEC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79BE6-A8C9-946D-5437-8E85E1A0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2F2B4-B127-C517-196C-60301AAF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33FB-E9C5-4E4C-9E03-055F59A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387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9D3431-BD46-8913-ABEC-7453036E5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EFC7F-BDB0-5A15-FA94-DFC440F23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3CC98-5EEA-4BC6-9534-2CDB9B079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1CB9D-CABA-CF41-A380-0F33B58C9EEC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1D180-FCED-1392-86D4-7604777A1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57CB7-BA82-782C-7AF8-7AA64283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33FB-E9C5-4E4C-9E03-055F59A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107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694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i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楕円 9"/>
          <p:cNvSpPr/>
          <p:nvPr userDrawn="1"/>
        </p:nvSpPr>
        <p:spPr>
          <a:xfrm>
            <a:off x="5362424" y="1722628"/>
            <a:ext cx="1467153" cy="4035594"/>
          </a:xfrm>
          <a:prstGeom prst="ellips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楕円 12"/>
          <p:cNvSpPr/>
          <p:nvPr userDrawn="1"/>
        </p:nvSpPr>
        <p:spPr>
          <a:xfrm rot="18000000">
            <a:off x="5362311" y="1722940"/>
            <a:ext cx="1467379" cy="4034971"/>
          </a:xfrm>
          <a:prstGeom prst="ellipse">
            <a:avLst/>
          </a:pr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楕円 13"/>
          <p:cNvSpPr/>
          <p:nvPr userDrawn="1"/>
        </p:nvSpPr>
        <p:spPr>
          <a:xfrm rot="14400000">
            <a:off x="5362311" y="1722940"/>
            <a:ext cx="1467379" cy="4034971"/>
          </a:xfrm>
          <a:prstGeom prst="ellipse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楕円 14"/>
          <p:cNvSpPr/>
          <p:nvPr userDrawn="1"/>
        </p:nvSpPr>
        <p:spPr>
          <a:xfrm>
            <a:off x="6451345" y="2090566"/>
            <a:ext cx="256931" cy="256971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楕円 15"/>
          <p:cNvSpPr/>
          <p:nvPr userDrawn="1"/>
        </p:nvSpPr>
        <p:spPr>
          <a:xfrm>
            <a:off x="4241545" y="4199091"/>
            <a:ext cx="256931" cy="25697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楕円 16"/>
          <p:cNvSpPr/>
          <p:nvPr userDrawn="1"/>
        </p:nvSpPr>
        <p:spPr>
          <a:xfrm>
            <a:off x="7262848" y="4777845"/>
            <a:ext cx="256931" cy="256971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8209982" y="2229460"/>
            <a:ext cx="3619752" cy="1199011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333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8209982" y="1569811"/>
            <a:ext cx="3619752" cy="498098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8281647" y="2080000"/>
            <a:ext cx="1218599" cy="48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348640" y="4111956"/>
            <a:ext cx="3676269" cy="1194624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333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348640" y="3452307"/>
            <a:ext cx="3676269" cy="498098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133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2719579" y="3962496"/>
            <a:ext cx="1218599" cy="48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120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25" hasCustomPrompt="1"/>
          </p:nvPr>
        </p:nvSpPr>
        <p:spPr>
          <a:xfrm>
            <a:off x="8209982" y="4481780"/>
            <a:ext cx="3619752" cy="1199011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333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26" hasCustomPrompt="1"/>
          </p:nvPr>
        </p:nvSpPr>
        <p:spPr>
          <a:xfrm>
            <a:off x="8209982" y="3822131"/>
            <a:ext cx="3619752" cy="498098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281647" y="4332320"/>
            <a:ext cx="1218599" cy="480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cxnSp>
        <p:nvCxnSpPr>
          <p:cNvPr id="27" name="直線コネクタ 9"/>
          <p:cNvCxnSpPr>
            <a:stCxn id="15" idx="6"/>
            <a:endCxn id="19" idx="1"/>
          </p:cNvCxnSpPr>
          <p:nvPr userDrawn="1"/>
        </p:nvCxnSpPr>
        <p:spPr>
          <a:xfrm flipV="1">
            <a:off x="6708276" y="1818860"/>
            <a:ext cx="1501706" cy="40019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9"/>
          <p:cNvCxnSpPr>
            <a:stCxn id="22" idx="3"/>
            <a:endCxn id="16" idx="0"/>
          </p:cNvCxnSpPr>
          <p:nvPr userDrawn="1"/>
        </p:nvCxnSpPr>
        <p:spPr>
          <a:xfrm>
            <a:off x="4024909" y="3701356"/>
            <a:ext cx="345102" cy="497735"/>
          </a:xfrm>
          <a:prstGeom prst="bentConnector2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9"/>
          <p:cNvCxnSpPr>
            <a:stCxn id="17" idx="6"/>
            <a:endCxn id="25" idx="1"/>
          </p:cNvCxnSpPr>
          <p:nvPr userDrawn="1"/>
        </p:nvCxnSpPr>
        <p:spPr>
          <a:xfrm flipV="1">
            <a:off x="7519779" y="4071180"/>
            <a:ext cx="690203" cy="835150"/>
          </a:xfrm>
          <a:prstGeom prst="bentConnector3">
            <a:avLst>
              <a:gd name="adj1" fmla="val 682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25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95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4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7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2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700"/>
                            </p:stCondLst>
                            <p:childTnLst>
                              <p:par>
                                <p:cTn id="8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7" grpId="0" animBg="1"/>
      <p:bldP spid="18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</p:bldLst>
  </p:timing>
  <p:extLst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 full screen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832153" y="0"/>
            <a:ext cx="4267201" cy="6858000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70110" y="1283566"/>
            <a:ext cx="3791285" cy="2898721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070110" y="4069976"/>
            <a:ext cx="3791285" cy="807577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33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963353" y="6425933"/>
            <a:ext cx="432000" cy="432067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531353" y="5993867"/>
            <a:ext cx="432000" cy="432067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5099353" y="5561800"/>
            <a:ext cx="432000" cy="432067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5099353" y="6425933"/>
            <a:ext cx="432000" cy="432067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235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nter Image &amp; 4 Icons, Headings,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4084431" y="1296810"/>
            <a:ext cx="4046104" cy="5561191"/>
          </a:xfrm>
          <a:solidFill>
            <a:schemeClr val="bg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3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98003" y="2475792"/>
            <a:ext cx="2833731" cy="1371415"/>
          </a:xfrm>
        </p:spPr>
        <p:txBody>
          <a:bodyPr>
            <a:normAutofit/>
          </a:bodyPr>
          <a:lstStyle>
            <a:lvl1pPr>
              <a:defRPr sz="1333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98003" y="1816142"/>
            <a:ext cx="2833731" cy="49809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1371970" y="2326331"/>
            <a:ext cx="1218599" cy="48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6" name="円/楕円 4"/>
          <p:cNvSpPr/>
          <p:nvPr userDrawn="1"/>
        </p:nvSpPr>
        <p:spPr>
          <a:xfrm>
            <a:off x="417724" y="1946892"/>
            <a:ext cx="757677" cy="75888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図プレースホルダー 25"/>
          <p:cNvSpPr>
            <a:spLocks noGrp="1"/>
          </p:cNvSpPr>
          <p:nvPr>
            <p:ph type="pic" sz="quarter" idx="14" hasCustomPrompt="1"/>
          </p:nvPr>
        </p:nvSpPr>
        <p:spPr>
          <a:xfrm>
            <a:off x="586562" y="2116298"/>
            <a:ext cx="420000" cy="420065"/>
          </a:xfrm>
        </p:spPr>
        <p:txBody>
          <a:bodyPr>
            <a:normAutofit/>
          </a:bodyPr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8112261" y="2517761"/>
            <a:ext cx="2833731" cy="1371415"/>
          </a:xfrm>
        </p:spPr>
        <p:txBody>
          <a:bodyPr>
            <a:normAutofit/>
          </a:bodyPr>
          <a:lstStyle>
            <a:lvl1pPr algn="r">
              <a:defRPr sz="1333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8112261" y="1858111"/>
            <a:ext cx="2833731" cy="498098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133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40661" y="2368301"/>
            <a:ext cx="1218599" cy="48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1200"/>
          </a:p>
        </p:txBody>
      </p:sp>
      <p:sp>
        <p:nvSpPr>
          <p:cNvPr id="31" name="円/楕円 4"/>
          <p:cNvSpPr/>
          <p:nvPr userDrawn="1"/>
        </p:nvSpPr>
        <p:spPr>
          <a:xfrm>
            <a:off x="11028099" y="1988861"/>
            <a:ext cx="757677" cy="758880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2" name="図プレースホルダー 25"/>
          <p:cNvSpPr>
            <a:spLocks noGrp="1"/>
          </p:cNvSpPr>
          <p:nvPr>
            <p:ph type="pic" sz="quarter" idx="18" hasCustomPrompt="1"/>
          </p:nvPr>
        </p:nvSpPr>
        <p:spPr>
          <a:xfrm>
            <a:off x="11196937" y="2158268"/>
            <a:ext cx="420000" cy="420065"/>
          </a:xfrm>
        </p:spPr>
        <p:txBody>
          <a:bodyPr>
            <a:normAutofit/>
          </a:bodyPr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1298003" y="4668406"/>
            <a:ext cx="2833731" cy="1371415"/>
          </a:xfrm>
        </p:spPr>
        <p:txBody>
          <a:bodyPr>
            <a:normAutofit/>
          </a:bodyPr>
          <a:lstStyle>
            <a:lvl1pPr>
              <a:defRPr sz="1333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1298003" y="4008757"/>
            <a:ext cx="2833731" cy="49809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33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5" name="正方形/長方形 34"/>
          <p:cNvSpPr/>
          <p:nvPr userDrawn="1"/>
        </p:nvSpPr>
        <p:spPr>
          <a:xfrm>
            <a:off x="1371970" y="4518946"/>
            <a:ext cx="1218599" cy="480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6" name="円/楕円 4"/>
          <p:cNvSpPr/>
          <p:nvPr userDrawn="1"/>
        </p:nvSpPr>
        <p:spPr>
          <a:xfrm>
            <a:off x="417724" y="4139506"/>
            <a:ext cx="757677" cy="758880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7" name="図プレースホルダー 25"/>
          <p:cNvSpPr>
            <a:spLocks noGrp="1"/>
          </p:cNvSpPr>
          <p:nvPr>
            <p:ph type="pic" sz="quarter" idx="21" hasCustomPrompt="1"/>
          </p:nvPr>
        </p:nvSpPr>
        <p:spPr>
          <a:xfrm>
            <a:off x="586562" y="4308913"/>
            <a:ext cx="420000" cy="420065"/>
          </a:xfrm>
        </p:spPr>
        <p:txBody>
          <a:bodyPr>
            <a:normAutofit/>
          </a:bodyPr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22" hasCustomPrompt="1"/>
          </p:nvPr>
        </p:nvSpPr>
        <p:spPr>
          <a:xfrm>
            <a:off x="8112261" y="4668406"/>
            <a:ext cx="2833731" cy="1371415"/>
          </a:xfrm>
        </p:spPr>
        <p:txBody>
          <a:bodyPr>
            <a:normAutofit/>
          </a:bodyPr>
          <a:lstStyle>
            <a:lvl1pPr algn="r">
              <a:defRPr sz="1333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8112261" y="4008757"/>
            <a:ext cx="2833731" cy="498098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133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9640661" y="4518946"/>
            <a:ext cx="1218599" cy="48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1200"/>
          </a:p>
        </p:txBody>
      </p:sp>
      <p:sp>
        <p:nvSpPr>
          <p:cNvPr id="41" name="円/楕円 4"/>
          <p:cNvSpPr/>
          <p:nvPr userDrawn="1"/>
        </p:nvSpPr>
        <p:spPr>
          <a:xfrm>
            <a:off x="11028099" y="4139506"/>
            <a:ext cx="757677" cy="758880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2" name="図プレースホルダー 25"/>
          <p:cNvSpPr>
            <a:spLocks noGrp="1"/>
          </p:cNvSpPr>
          <p:nvPr>
            <p:ph type="pic" sz="quarter" idx="24" hasCustomPrompt="1"/>
          </p:nvPr>
        </p:nvSpPr>
        <p:spPr>
          <a:xfrm>
            <a:off x="11196937" y="4308913"/>
            <a:ext cx="420000" cy="420065"/>
          </a:xfrm>
        </p:spPr>
        <p:txBody>
          <a:bodyPr>
            <a:normAutofit/>
          </a:bodyPr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36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750"/>
                            </p:stCondLst>
                            <p:childTnLst>
                              <p:par>
                                <p:cTn id="7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 animBg="1"/>
      <p:bldP spid="27" grpId="0"/>
      <p:bldP spid="2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/>
      <p:bldP spid="3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/>
      <p:bldP spid="36" grpId="0" animBg="1"/>
      <p:bldP spid="37" grpId="0"/>
      <p:bldP spid="3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animBg="1"/>
      <p:bldP spid="42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1110623" y="2284806"/>
            <a:ext cx="2927977" cy="49809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184591" y="2807522"/>
            <a:ext cx="1218599" cy="48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4"/>
          <p:cNvSpPr/>
          <p:nvPr userDrawn="1"/>
        </p:nvSpPr>
        <p:spPr>
          <a:xfrm>
            <a:off x="230345" y="2114932"/>
            <a:ext cx="757677" cy="75888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7" name="テキスト ボックス 36"/>
          <p:cNvSpPr txBox="1"/>
          <p:nvPr userDrawn="1"/>
        </p:nvSpPr>
        <p:spPr>
          <a:xfrm>
            <a:off x="312719" y="2258373"/>
            <a:ext cx="592929" cy="5027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2667" dirty="0">
                <a:solidFill>
                  <a:schemeClr val="bg1"/>
                </a:solidFill>
              </a:rPr>
              <a:t>01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39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1110623" y="3633339"/>
            <a:ext cx="2927977" cy="49809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1184591" y="4143528"/>
            <a:ext cx="1218599" cy="48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1" name="円/楕円 4"/>
          <p:cNvSpPr/>
          <p:nvPr userDrawn="1"/>
        </p:nvSpPr>
        <p:spPr>
          <a:xfrm>
            <a:off x="230345" y="3463464"/>
            <a:ext cx="757677" cy="758880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2" name="テキスト ボックス 41"/>
          <p:cNvSpPr txBox="1"/>
          <p:nvPr userDrawn="1"/>
        </p:nvSpPr>
        <p:spPr>
          <a:xfrm>
            <a:off x="312719" y="3606905"/>
            <a:ext cx="592929" cy="5027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2667" dirty="0">
                <a:solidFill>
                  <a:schemeClr val="bg1"/>
                </a:solidFill>
              </a:rPr>
              <a:t>02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44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110623" y="4981872"/>
            <a:ext cx="2927977" cy="49809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5" name="正方形/長方形 44"/>
          <p:cNvSpPr/>
          <p:nvPr userDrawn="1"/>
        </p:nvSpPr>
        <p:spPr>
          <a:xfrm>
            <a:off x="1184591" y="5492061"/>
            <a:ext cx="1218599" cy="480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6" name="円/楕円 4"/>
          <p:cNvSpPr/>
          <p:nvPr userDrawn="1"/>
        </p:nvSpPr>
        <p:spPr>
          <a:xfrm>
            <a:off x="230345" y="4811997"/>
            <a:ext cx="757677" cy="758880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312719" y="4955438"/>
            <a:ext cx="592929" cy="5027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2667" dirty="0">
                <a:solidFill>
                  <a:schemeClr val="bg1"/>
                </a:solidFill>
              </a:rPr>
              <a:t>03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69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5081847" y="2284806"/>
            <a:ext cx="2927977" cy="49809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0" name="正方形/長方形 69"/>
          <p:cNvSpPr/>
          <p:nvPr userDrawn="1"/>
        </p:nvSpPr>
        <p:spPr>
          <a:xfrm>
            <a:off x="5155815" y="2794996"/>
            <a:ext cx="1218599" cy="480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1" name="円/楕円 4"/>
          <p:cNvSpPr/>
          <p:nvPr userDrawn="1"/>
        </p:nvSpPr>
        <p:spPr>
          <a:xfrm>
            <a:off x="4201570" y="2114932"/>
            <a:ext cx="757677" cy="758880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2" name="テキスト ボックス 71"/>
          <p:cNvSpPr txBox="1"/>
          <p:nvPr userDrawn="1"/>
        </p:nvSpPr>
        <p:spPr>
          <a:xfrm>
            <a:off x="4283943" y="2258373"/>
            <a:ext cx="592929" cy="5027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2667" dirty="0">
                <a:solidFill>
                  <a:schemeClr val="bg1"/>
                </a:solidFill>
              </a:rPr>
              <a:t>04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74" name="テキスト プレースホルダー 12"/>
          <p:cNvSpPr>
            <a:spLocks noGrp="1"/>
          </p:cNvSpPr>
          <p:nvPr>
            <p:ph type="body" sz="quarter" idx="21" hasCustomPrompt="1"/>
          </p:nvPr>
        </p:nvSpPr>
        <p:spPr>
          <a:xfrm>
            <a:off x="5081847" y="3633339"/>
            <a:ext cx="2927977" cy="49809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5" name="正方形/長方形 74"/>
          <p:cNvSpPr/>
          <p:nvPr userDrawn="1"/>
        </p:nvSpPr>
        <p:spPr>
          <a:xfrm>
            <a:off x="5155815" y="4143528"/>
            <a:ext cx="1218599" cy="48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6" name="円/楕円 4"/>
          <p:cNvSpPr/>
          <p:nvPr userDrawn="1"/>
        </p:nvSpPr>
        <p:spPr>
          <a:xfrm>
            <a:off x="4201570" y="3463464"/>
            <a:ext cx="757677" cy="758880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7" name="テキスト ボックス 76"/>
          <p:cNvSpPr txBox="1"/>
          <p:nvPr userDrawn="1"/>
        </p:nvSpPr>
        <p:spPr>
          <a:xfrm>
            <a:off x="4283943" y="3606905"/>
            <a:ext cx="592929" cy="5027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2667" dirty="0">
                <a:solidFill>
                  <a:schemeClr val="bg1"/>
                </a:solidFill>
              </a:rPr>
              <a:t>05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79" name="テキスト プレースホルダー 12"/>
          <p:cNvSpPr>
            <a:spLocks noGrp="1"/>
          </p:cNvSpPr>
          <p:nvPr>
            <p:ph type="body" sz="quarter" idx="23" hasCustomPrompt="1"/>
          </p:nvPr>
        </p:nvSpPr>
        <p:spPr>
          <a:xfrm>
            <a:off x="5081847" y="4981872"/>
            <a:ext cx="2927977" cy="49809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0" name="正方形/長方形 79"/>
          <p:cNvSpPr/>
          <p:nvPr userDrawn="1"/>
        </p:nvSpPr>
        <p:spPr>
          <a:xfrm>
            <a:off x="5155815" y="5492061"/>
            <a:ext cx="1218599" cy="480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1" name="円/楕円 4"/>
          <p:cNvSpPr/>
          <p:nvPr userDrawn="1"/>
        </p:nvSpPr>
        <p:spPr>
          <a:xfrm>
            <a:off x="4201570" y="4811997"/>
            <a:ext cx="757677" cy="758880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2" name="テキスト ボックス 81"/>
          <p:cNvSpPr txBox="1"/>
          <p:nvPr userDrawn="1"/>
        </p:nvSpPr>
        <p:spPr>
          <a:xfrm>
            <a:off x="4283943" y="4955438"/>
            <a:ext cx="592929" cy="5027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2667" dirty="0">
                <a:solidFill>
                  <a:schemeClr val="bg1"/>
                </a:solidFill>
              </a:rPr>
              <a:t>06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36" name="テキスト プレースホルダー 12">
            <a:extLst>
              <a:ext uri="{FF2B5EF4-FFF2-40B4-BE49-F238E27FC236}">
                <a16:creationId xmlns:a16="http://schemas.microsoft.com/office/drawing/2014/main" id="{17A8DC3D-672A-5268-D7B7-F7CF6EC204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42617" y="2262857"/>
            <a:ext cx="2927977" cy="49809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6" name="正方形/長方形 69">
            <a:extLst>
              <a:ext uri="{FF2B5EF4-FFF2-40B4-BE49-F238E27FC236}">
                <a16:creationId xmlns:a16="http://schemas.microsoft.com/office/drawing/2014/main" id="{40A586B0-3627-3234-9455-DC6B1548B50C}"/>
              </a:ext>
            </a:extLst>
          </p:cNvPr>
          <p:cNvSpPr/>
          <p:nvPr userDrawn="1"/>
        </p:nvSpPr>
        <p:spPr>
          <a:xfrm>
            <a:off x="9116585" y="2773047"/>
            <a:ext cx="1218599" cy="48013"/>
          </a:xfrm>
          <a:prstGeom prst="rect">
            <a:avLst/>
          </a:prstGeom>
          <a:solidFill>
            <a:srgbClr val="FF5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7" name="円/楕円 4">
            <a:extLst>
              <a:ext uri="{FF2B5EF4-FFF2-40B4-BE49-F238E27FC236}">
                <a16:creationId xmlns:a16="http://schemas.microsoft.com/office/drawing/2014/main" id="{7A2FC560-07BC-3B0C-1B51-506A8CD00843}"/>
              </a:ext>
            </a:extLst>
          </p:cNvPr>
          <p:cNvSpPr/>
          <p:nvPr userDrawn="1"/>
        </p:nvSpPr>
        <p:spPr>
          <a:xfrm>
            <a:off x="8162340" y="2092983"/>
            <a:ext cx="757677" cy="758880"/>
          </a:xfrm>
          <a:prstGeom prst="rect">
            <a:avLst/>
          </a:prstGeom>
          <a:solidFill>
            <a:srgbClr val="FF5000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8" name="テキスト ボックス 71">
            <a:extLst>
              <a:ext uri="{FF2B5EF4-FFF2-40B4-BE49-F238E27FC236}">
                <a16:creationId xmlns:a16="http://schemas.microsoft.com/office/drawing/2014/main" id="{1F077E07-2668-3B8C-2C92-6EFF4B0D159D}"/>
              </a:ext>
            </a:extLst>
          </p:cNvPr>
          <p:cNvSpPr txBox="1"/>
          <p:nvPr userDrawn="1"/>
        </p:nvSpPr>
        <p:spPr>
          <a:xfrm>
            <a:off x="8244713" y="2236424"/>
            <a:ext cx="592929" cy="5027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2667" dirty="0">
                <a:solidFill>
                  <a:schemeClr val="bg1"/>
                </a:solidFill>
              </a:rPr>
              <a:t>07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50" name="テキスト プレースホルダー 12">
            <a:extLst>
              <a:ext uri="{FF2B5EF4-FFF2-40B4-BE49-F238E27FC236}">
                <a16:creationId xmlns:a16="http://schemas.microsoft.com/office/drawing/2014/main" id="{DEB56D67-7B96-BD9D-A2EF-C3C5DE9F70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42617" y="3611390"/>
            <a:ext cx="2927977" cy="49809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1" name="正方形/長方形 74">
            <a:extLst>
              <a:ext uri="{FF2B5EF4-FFF2-40B4-BE49-F238E27FC236}">
                <a16:creationId xmlns:a16="http://schemas.microsoft.com/office/drawing/2014/main" id="{48ABB51B-52B9-B1D7-5FEB-1B69A7D34BAF}"/>
              </a:ext>
            </a:extLst>
          </p:cNvPr>
          <p:cNvSpPr/>
          <p:nvPr userDrawn="1"/>
        </p:nvSpPr>
        <p:spPr>
          <a:xfrm>
            <a:off x="9116585" y="4121579"/>
            <a:ext cx="1218599" cy="48013"/>
          </a:xfrm>
          <a:prstGeom prst="rect">
            <a:avLst/>
          </a:prstGeom>
          <a:solidFill>
            <a:srgbClr val="7B5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2" name="円/楕円 4">
            <a:extLst>
              <a:ext uri="{FF2B5EF4-FFF2-40B4-BE49-F238E27FC236}">
                <a16:creationId xmlns:a16="http://schemas.microsoft.com/office/drawing/2014/main" id="{5D04A1BE-F295-8F09-5DB2-B71CA2087194}"/>
              </a:ext>
            </a:extLst>
          </p:cNvPr>
          <p:cNvSpPr/>
          <p:nvPr userDrawn="1"/>
        </p:nvSpPr>
        <p:spPr>
          <a:xfrm>
            <a:off x="8162340" y="3441515"/>
            <a:ext cx="757677" cy="758880"/>
          </a:xfrm>
          <a:prstGeom prst="rect">
            <a:avLst/>
          </a:prstGeom>
          <a:solidFill>
            <a:srgbClr val="7B5489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3" name="テキスト ボックス 76">
            <a:extLst>
              <a:ext uri="{FF2B5EF4-FFF2-40B4-BE49-F238E27FC236}">
                <a16:creationId xmlns:a16="http://schemas.microsoft.com/office/drawing/2014/main" id="{8835EA03-1536-AE39-73DC-E4322A91F9F7}"/>
              </a:ext>
            </a:extLst>
          </p:cNvPr>
          <p:cNvSpPr txBox="1"/>
          <p:nvPr userDrawn="1"/>
        </p:nvSpPr>
        <p:spPr>
          <a:xfrm>
            <a:off x="8244713" y="3584956"/>
            <a:ext cx="592929" cy="5027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2667" dirty="0">
                <a:solidFill>
                  <a:schemeClr val="bg1"/>
                </a:solidFill>
              </a:rPr>
              <a:t>08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55" name="テキスト プレースホルダー 12">
            <a:extLst>
              <a:ext uri="{FF2B5EF4-FFF2-40B4-BE49-F238E27FC236}">
                <a16:creationId xmlns:a16="http://schemas.microsoft.com/office/drawing/2014/main" id="{F48CDCAB-280C-E2A8-42FC-E2CC8375F5F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42617" y="4959923"/>
            <a:ext cx="2927977" cy="49809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6" name="正方形/長方形 79">
            <a:extLst>
              <a:ext uri="{FF2B5EF4-FFF2-40B4-BE49-F238E27FC236}">
                <a16:creationId xmlns:a16="http://schemas.microsoft.com/office/drawing/2014/main" id="{1BD878EC-38AD-BF07-019D-EBD92F53C43C}"/>
              </a:ext>
            </a:extLst>
          </p:cNvPr>
          <p:cNvSpPr/>
          <p:nvPr userDrawn="1"/>
        </p:nvSpPr>
        <p:spPr>
          <a:xfrm>
            <a:off x="9116585" y="5470112"/>
            <a:ext cx="1218599" cy="480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7" name="円/楕円 4">
            <a:extLst>
              <a:ext uri="{FF2B5EF4-FFF2-40B4-BE49-F238E27FC236}">
                <a16:creationId xmlns:a16="http://schemas.microsoft.com/office/drawing/2014/main" id="{E87E001D-B4E4-947C-2C6C-C3A8FFC972D4}"/>
              </a:ext>
            </a:extLst>
          </p:cNvPr>
          <p:cNvSpPr/>
          <p:nvPr userDrawn="1"/>
        </p:nvSpPr>
        <p:spPr>
          <a:xfrm>
            <a:off x="8162340" y="4790048"/>
            <a:ext cx="757677" cy="7588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8" name="テキスト ボックス 81">
            <a:extLst>
              <a:ext uri="{FF2B5EF4-FFF2-40B4-BE49-F238E27FC236}">
                <a16:creationId xmlns:a16="http://schemas.microsoft.com/office/drawing/2014/main" id="{7EB78E2D-DA99-B44C-9628-1F670581580D}"/>
              </a:ext>
            </a:extLst>
          </p:cNvPr>
          <p:cNvSpPr txBox="1"/>
          <p:nvPr userDrawn="1"/>
        </p:nvSpPr>
        <p:spPr>
          <a:xfrm>
            <a:off x="8244713" y="4933489"/>
            <a:ext cx="592929" cy="5027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ja-JP" sz="2667" dirty="0">
                <a:solidFill>
                  <a:schemeClr val="bg1"/>
                </a:solidFill>
              </a:rPr>
              <a:t>09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6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25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25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5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5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475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975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800"/>
                            </p:stCondLst>
                            <p:childTnLst>
                              <p:par>
                                <p:cTn id="6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3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125"/>
                            </p:stCondLst>
                            <p:childTnLst>
                              <p:par>
                                <p:cTn id="8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625"/>
                            </p:stCondLst>
                            <p:childTnLst>
                              <p:par>
                                <p:cTn id="9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450"/>
                            </p:stCondLst>
                            <p:childTnLst>
                              <p:par>
                                <p:cTn id="10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950"/>
                            </p:stCondLst>
                            <p:childTnLst>
                              <p:par>
                                <p:cTn id="1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775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275"/>
                            </p:stCondLst>
                            <p:childTnLst>
                              <p:par>
                                <p:cTn id="13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100"/>
                            </p:stCondLst>
                            <p:childTnLst>
                              <p:par>
                                <p:cTn id="14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600"/>
                            </p:stCondLst>
                            <p:childTnLst>
                              <p:par>
                                <p:cTn id="14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1425"/>
                            </p:stCondLst>
                            <p:childTnLst>
                              <p:par>
                                <p:cTn id="15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14" grpId="0" animBg="1"/>
      <p:bldP spid="37" grpId="0"/>
      <p:bldP spid="3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animBg="1"/>
      <p:bldP spid="42" grpId="0"/>
      <p:bldP spid="4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/>
      <p:bldP spid="66" grpId="0" animBg="1"/>
      <p:bldP spid="67" grpId="0"/>
      <p:bldP spid="6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animBg="1"/>
      <p:bldP spid="71" grpId="0" animBg="1"/>
      <p:bldP spid="72" grpId="0"/>
      <p:bldP spid="7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animBg="1"/>
      <p:bldP spid="76" grpId="0" animBg="1"/>
      <p:bldP spid="77" grpId="0"/>
      <p:bldP spid="7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animBg="1"/>
      <p:bldP spid="81" grpId="0" animBg="1"/>
      <p:bldP spid="82" grpId="0"/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 animBg="1"/>
      <p:bldP spid="48" grpId="0"/>
      <p:bldP spid="5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/>
      <p:bldP spid="5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animBg="1"/>
      <p:bldP spid="57" grpId="0" animBg="1"/>
      <p:bldP spid="58" grpId="0"/>
    </p:bldLst>
  </p:timing>
  <p:extLst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, 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図プレースホルダー 32"/>
          <p:cNvSpPr>
            <a:spLocks noGrp="1"/>
          </p:cNvSpPr>
          <p:nvPr>
            <p:ph type="pic" sz="quarter" idx="13" hasCustomPrompt="1"/>
          </p:nvPr>
        </p:nvSpPr>
        <p:spPr>
          <a:xfrm>
            <a:off x="4043386" y="1680891"/>
            <a:ext cx="8149665" cy="3299599"/>
          </a:xfrm>
          <a:custGeom>
            <a:avLst/>
            <a:gdLst>
              <a:gd name="connsiteX0" fmla="*/ 0 w 9776571"/>
              <a:gd name="connsiteY0" fmla="*/ 45 h 3957682"/>
              <a:gd name="connsiteX1" fmla="*/ 648000 w 9776571"/>
              <a:gd name="connsiteY1" fmla="*/ 45 h 3957682"/>
              <a:gd name="connsiteX2" fmla="*/ 648000 w 9776571"/>
              <a:gd name="connsiteY2" fmla="*/ 648045 h 3957682"/>
              <a:gd name="connsiteX3" fmla="*/ 1294067 w 9776571"/>
              <a:gd name="connsiteY3" fmla="*/ 648045 h 3957682"/>
              <a:gd name="connsiteX4" fmla="*/ 1294067 w 9776571"/>
              <a:gd name="connsiteY4" fmla="*/ 1296045 h 3957682"/>
              <a:gd name="connsiteX5" fmla="*/ 646067 w 9776571"/>
              <a:gd name="connsiteY5" fmla="*/ 1296045 h 3957682"/>
              <a:gd name="connsiteX6" fmla="*/ 646067 w 9776571"/>
              <a:gd name="connsiteY6" fmla="*/ 648045 h 3957682"/>
              <a:gd name="connsiteX7" fmla="*/ 0 w 9776571"/>
              <a:gd name="connsiteY7" fmla="*/ 648045 h 3957682"/>
              <a:gd name="connsiteX8" fmla="*/ 5685585 w 9776571"/>
              <a:gd name="connsiteY8" fmla="*/ 0 h 3957682"/>
              <a:gd name="connsiteX9" fmla="*/ 9776571 w 9776571"/>
              <a:gd name="connsiteY9" fmla="*/ 0 h 3957682"/>
              <a:gd name="connsiteX10" fmla="*/ 9776571 w 9776571"/>
              <a:gd name="connsiteY10" fmla="*/ 3957638 h 3957682"/>
              <a:gd name="connsiteX11" fmla="*/ 9735449 w 9776571"/>
              <a:gd name="connsiteY11" fmla="*/ 3957638 h 3957682"/>
              <a:gd name="connsiteX12" fmla="*/ 9735449 w 9776571"/>
              <a:gd name="connsiteY12" fmla="*/ 3957682 h 3957682"/>
              <a:gd name="connsiteX13" fmla="*/ 1942067 w 9776571"/>
              <a:gd name="connsiteY13" fmla="*/ 3957682 h 3957682"/>
              <a:gd name="connsiteX14" fmla="*/ 1942067 w 9776571"/>
              <a:gd name="connsiteY14" fmla="*/ 1944045 h 3957682"/>
              <a:gd name="connsiteX15" fmla="*/ 1294067 w 9776571"/>
              <a:gd name="connsiteY15" fmla="*/ 1944045 h 3957682"/>
              <a:gd name="connsiteX16" fmla="*/ 1294067 w 9776571"/>
              <a:gd name="connsiteY16" fmla="*/ 1296045 h 3957682"/>
              <a:gd name="connsiteX17" fmla="*/ 1942067 w 9776571"/>
              <a:gd name="connsiteY17" fmla="*/ 1296045 h 3957682"/>
              <a:gd name="connsiteX18" fmla="*/ 1942067 w 9776571"/>
              <a:gd name="connsiteY18" fmla="*/ 648045 h 3957682"/>
              <a:gd name="connsiteX19" fmla="*/ 1294067 w 9776571"/>
              <a:gd name="connsiteY19" fmla="*/ 648045 h 3957682"/>
              <a:gd name="connsiteX20" fmla="*/ 1294067 w 9776571"/>
              <a:gd name="connsiteY20" fmla="*/ 45 h 3957682"/>
              <a:gd name="connsiteX21" fmla="*/ 1942067 w 9776571"/>
              <a:gd name="connsiteY21" fmla="*/ 45 h 3957682"/>
              <a:gd name="connsiteX22" fmla="*/ 5685585 w 9776571"/>
              <a:gd name="connsiteY22" fmla="*/ 45 h 395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776571" h="3957682">
                <a:moveTo>
                  <a:pt x="0" y="45"/>
                </a:moveTo>
                <a:lnTo>
                  <a:pt x="648000" y="45"/>
                </a:lnTo>
                <a:lnTo>
                  <a:pt x="648000" y="648045"/>
                </a:lnTo>
                <a:lnTo>
                  <a:pt x="1294067" y="648045"/>
                </a:lnTo>
                <a:lnTo>
                  <a:pt x="1294067" y="1296045"/>
                </a:lnTo>
                <a:lnTo>
                  <a:pt x="646067" y="1296045"/>
                </a:lnTo>
                <a:lnTo>
                  <a:pt x="646067" y="648045"/>
                </a:lnTo>
                <a:lnTo>
                  <a:pt x="0" y="648045"/>
                </a:lnTo>
                <a:close/>
                <a:moveTo>
                  <a:pt x="5685585" y="0"/>
                </a:moveTo>
                <a:lnTo>
                  <a:pt x="9776571" y="0"/>
                </a:lnTo>
                <a:lnTo>
                  <a:pt x="9776571" y="3957638"/>
                </a:lnTo>
                <a:lnTo>
                  <a:pt x="9735449" y="3957638"/>
                </a:lnTo>
                <a:lnTo>
                  <a:pt x="9735449" y="3957682"/>
                </a:lnTo>
                <a:lnTo>
                  <a:pt x="1942067" y="3957682"/>
                </a:lnTo>
                <a:lnTo>
                  <a:pt x="1942067" y="1944045"/>
                </a:lnTo>
                <a:lnTo>
                  <a:pt x="1294067" y="1944045"/>
                </a:lnTo>
                <a:lnTo>
                  <a:pt x="1294067" y="1296045"/>
                </a:lnTo>
                <a:lnTo>
                  <a:pt x="1942067" y="1296045"/>
                </a:lnTo>
                <a:lnTo>
                  <a:pt x="1942067" y="648045"/>
                </a:lnTo>
                <a:lnTo>
                  <a:pt x="1294067" y="648045"/>
                </a:lnTo>
                <a:lnTo>
                  <a:pt x="1294067" y="45"/>
                </a:lnTo>
                <a:lnTo>
                  <a:pt x="1942067" y="45"/>
                </a:lnTo>
                <a:lnTo>
                  <a:pt x="5685585" y="4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                      Insert an image</a:t>
            </a:r>
            <a:endParaRPr kumimoji="1" lang="ja-JP" altLang="en-US" dirty="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032472"/>
            <a:ext cx="4267073" cy="1144637"/>
          </a:xfrm>
        </p:spPr>
        <p:txBody>
          <a:bodyPr>
            <a:normAutofit/>
          </a:bodyPr>
          <a:lstStyle>
            <a:lvl1pPr algn="l">
              <a:defRPr sz="1333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404911"/>
            <a:ext cx="4267073" cy="498098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08483" y="3883012"/>
            <a:ext cx="1218599" cy="48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401377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4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Image, Heading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6386016" y="3853476"/>
            <a:ext cx="6030081" cy="1519453"/>
          </a:xfrm>
        </p:spPr>
        <p:txBody>
          <a:bodyPr>
            <a:normAutofit/>
          </a:bodyPr>
          <a:lstStyle>
            <a:lvl1pPr>
              <a:defRPr sz="1333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6386016" y="3106729"/>
            <a:ext cx="6030081" cy="49809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6459984" y="3665306"/>
            <a:ext cx="806280" cy="48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114876"/>
            <a:ext cx="6214912" cy="3258053"/>
          </a:xfrm>
          <a:custGeom>
            <a:avLst/>
            <a:gdLst>
              <a:gd name="connsiteX0" fmla="*/ 8026368 w 9322368"/>
              <a:gd name="connsiteY0" fmla="*/ 648000 h 4886325"/>
              <a:gd name="connsiteX1" fmla="*/ 8674368 w 9322368"/>
              <a:gd name="connsiteY1" fmla="*/ 648000 h 4886325"/>
              <a:gd name="connsiteX2" fmla="*/ 8674368 w 9322368"/>
              <a:gd name="connsiteY2" fmla="*/ 1296000 h 4886325"/>
              <a:gd name="connsiteX3" fmla="*/ 8026368 w 9322368"/>
              <a:gd name="connsiteY3" fmla="*/ 1296000 h 4886325"/>
              <a:gd name="connsiteX4" fmla="*/ 8674368 w 9322368"/>
              <a:gd name="connsiteY4" fmla="*/ 0 h 4886325"/>
              <a:gd name="connsiteX5" fmla="*/ 9322368 w 9322368"/>
              <a:gd name="connsiteY5" fmla="*/ 0 h 4886325"/>
              <a:gd name="connsiteX6" fmla="*/ 9322368 w 9322368"/>
              <a:gd name="connsiteY6" fmla="*/ 648000 h 4886325"/>
              <a:gd name="connsiteX7" fmla="*/ 8674368 w 9322368"/>
              <a:gd name="connsiteY7" fmla="*/ 648000 h 4886325"/>
              <a:gd name="connsiteX8" fmla="*/ 0 w 9322368"/>
              <a:gd name="connsiteY8" fmla="*/ 0 h 4886325"/>
              <a:gd name="connsiteX9" fmla="*/ 7378368 w 9322368"/>
              <a:gd name="connsiteY9" fmla="*/ 0 h 4886325"/>
              <a:gd name="connsiteX10" fmla="*/ 8026368 w 9322368"/>
              <a:gd name="connsiteY10" fmla="*/ 0 h 4886325"/>
              <a:gd name="connsiteX11" fmla="*/ 8026368 w 9322368"/>
              <a:gd name="connsiteY11" fmla="*/ 648000 h 4886325"/>
              <a:gd name="connsiteX12" fmla="*/ 7378368 w 9322368"/>
              <a:gd name="connsiteY12" fmla="*/ 648000 h 4886325"/>
              <a:gd name="connsiteX13" fmla="*/ 7378368 w 9322368"/>
              <a:gd name="connsiteY13" fmla="*/ 1296000 h 4886325"/>
              <a:gd name="connsiteX14" fmla="*/ 8026368 w 9322368"/>
              <a:gd name="connsiteY14" fmla="*/ 1296000 h 4886325"/>
              <a:gd name="connsiteX15" fmla="*/ 8026368 w 9322368"/>
              <a:gd name="connsiteY15" fmla="*/ 1944000 h 4886325"/>
              <a:gd name="connsiteX16" fmla="*/ 7378368 w 9322368"/>
              <a:gd name="connsiteY16" fmla="*/ 1944000 h 4886325"/>
              <a:gd name="connsiteX17" fmla="*/ 7378368 w 9322368"/>
              <a:gd name="connsiteY17" fmla="*/ 4886325 h 4886325"/>
              <a:gd name="connsiteX18" fmla="*/ 0 w 9322368"/>
              <a:gd name="connsiteY18" fmla="*/ 4886325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322368" h="4886325">
                <a:moveTo>
                  <a:pt x="8026368" y="648000"/>
                </a:moveTo>
                <a:lnTo>
                  <a:pt x="8674368" y="648000"/>
                </a:lnTo>
                <a:lnTo>
                  <a:pt x="8674368" y="1296000"/>
                </a:lnTo>
                <a:lnTo>
                  <a:pt x="8026368" y="1296000"/>
                </a:lnTo>
                <a:close/>
                <a:moveTo>
                  <a:pt x="8674368" y="0"/>
                </a:moveTo>
                <a:lnTo>
                  <a:pt x="9322368" y="0"/>
                </a:lnTo>
                <a:lnTo>
                  <a:pt x="9322368" y="648000"/>
                </a:lnTo>
                <a:lnTo>
                  <a:pt x="8674368" y="648000"/>
                </a:lnTo>
                <a:close/>
                <a:moveTo>
                  <a:pt x="0" y="0"/>
                </a:moveTo>
                <a:lnTo>
                  <a:pt x="7378368" y="0"/>
                </a:lnTo>
                <a:lnTo>
                  <a:pt x="8026368" y="0"/>
                </a:lnTo>
                <a:lnTo>
                  <a:pt x="8026368" y="648000"/>
                </a:lnTo>
                <a:lnTo>
                  <a:pt x="7378368" y="648000"/>
                </a:lnTo>
                <a:lnTo>
                  <a:pt x="7378368" y="1296000"/>
                </a:lnTo>
                <a:lnTo>
                  <a:pt x="8026368" y="1296000"/>
                </a:lnTo>
                <a:lnTo>
                  <a:pt x="8026368" y="1944000"/>
                </a:lnTo>
                <a:lnTo>
                  <a:pt x="7378368" y="1944000"/>
                </a:lnTo>
                <a:lnTo>
                  <a:pt x="7378368" y="4886325"/>
                </a:lnTo>
                <a:lnTo>
                  <a:pt x="0" y="48863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261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>
        <p:tmplLst>
          <p:tmpl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15" grpId="0" animBg="1"/>
      <p:bldP spid="15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1"/>
            <a:ext cx="12192000" cy="35250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728247" y="2612910"/>
            <a:ext cx="1632324" cy="1632182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274593" y="2612910"/>
            <a:ext cx="1632324" cy="163218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833654" y="2612910"/>
            <a:ext cx="1632324" cy="1632182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2256352" y="3140968"/>
            <a:ext cx="576114" cy="57606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9361758" y="3140968"/>
            <a:ext cx="576114" cy="57606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5802697" y="3140968"/>
            <a:ext cx="576114" cy="57606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152134" y="4293096"/>
            <a:ext cx="28074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701637" y="4293096"/>
            <a:ext cx="28074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263855" y="4291533"/>
            <a:ext cx="28074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06993" y="4879332"/>
            <a:ext cx="3168627" cy="1191525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509661" y="4879332"/>
            <a:ext cx="3168627" cy="1191525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8112399" y="4877768"/>
            <a:ext cx="3168627" cy="1191525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1468805" y="4821155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4971474" y="4821155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574211" y="4821155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5272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/>
      <p:bldP spid="14" grpId="1"/>
      <p:bldP spid="15" grpId="0"/>
      <p:bldP spid="15" grpId="1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5828496" y="3428471"/>
            <a:ext cx="4254095" cy="34284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3386667" y="0"/>
            <a:ext cx="3560838" cy="34284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0" name="図プレースホルダー 29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685237" cy="3428471"/>
          </a:xfrm>
          <a:custGeom>
            <a:avLst/>
            <a:gdLst>
              <a:gd name="connsiteX0" fmla="*/ 6379855 w 7027855"/>
              <a:gd name="connsiteY0" fmla="*/ 4493913 h 5141913"/>
              <a:gd name="connsiteX1" fmla="*/ 7027855 w 7027855"/>
              <a:gd name="connsiteY1" fmla="*/ 4493913 h 5141913"/>
              <a:gd name="connsiteX2" fmla="*/ 7027855 w 7027855"/>
              <a:gd name="connsiteY2" fmla="*/ 5141913 h 5141913"/>
              <a:gd name="connsiteX3" fmla="*/ 6379855 w 7027855"/>
              <a:gd name="connsiteY3" fmla="*/ 5141913 h 5141913"/>
              <a:gd name="connsiteX4" fmla="*/ 5082572 w 7027855"/>
              <a:gd name="connsiteY4" fmla="*/ 4493912 h 5141913"/>
              <a:gd name="connsiteX5" fmla="*/ 5730572 w 7027855"/>
              <a:gd name="connsiteY5" fmla="*/ 4493912 h 5141913"/>
              <a:gd name="connsiteX6" fmla="*/ 5730572 w 7027855"/>
              <a:gd name="connsiteY6" fmla="*/ 5141912 h 5141913"/>
              <a:gd name="connsiteX7" fmla="*/ 5082572 w 7027855"/>
              <a:gd name="connsiteY7" fmla="*/ 5141912 h 5141913"/>
              <a:gd name="connsiteX8" fmla="*/ 5731855 w 7027855"/>
              <a:gd name="connsiteY8" fmla="*/ 3845912 h 5141913"/>
              <a:gd name="connsiteX9" fmla="*/ 6379855 w 7027855"/>
              <a:gd name="connsiteY9" fmla="*/ 3845912 h 5141913"/>
              <a:gd name="connsiteX10" fmla="*/ 6379855 w 7027855"/>
              <a:gd name="connsiteY10" fmla="*/ 4493912 h 5141913"/>
              <a:gd name="connsiteX11" fmla="*/ 5731855 w 7027855"/>
              <a:gd name="connsiteY11" fmla="*/ 4493912 h 5141913"/>
              <a:gd name="connsiteX12" fmla="*/ 5082572 w 7027855"/>
              <a:gd name="connsiteY12" fmla="*/ 3197912 h 5141913"/>
              <a:gd name="connsiteX13" fmla="*/ 5730572 w 7027855"/>
              <a:gd name="connsiteY13" fmla="*/ 3197912 h 5141913"/>
              <a:gd name="connsiteX14" fmla="*/ 5730572 w 7027855"/>
              <a:gd name="connsiteY14" fmla="*/ 3845912 h 5141913"/>
              <a:gd name="connsiteX15" fmla="*/ 5082572 w 7027855"/>
              <a:gd name="connsiteY15" fmla="*/ 3845912 h 5141913"/>
              <a:gd name="connsiteX16" fmla="*/ 0 w 7027855"/>
              <a:gd name="connsiteY16" fmla="*/ 0 h 5141913"/>
              <a:gd name="connsiteX17" fmla="*/ 5080001 w 7027855"/>
              <a:gd name="connsiteY17" fmla="*/ 0 h 5141913"/>
              <a:gd name="connsiteX18" fmla="*/ 5080001 w 7027855"/>
              <a:gd name="connsiteY18" fmla="*/ 5141913 h 5141913"/>
              <a:gd name="connsiteX19" fmla="*/ 0 w 7027855"/>
              <a:gd name="connsiteY19" fmla="*/ 5141913 h 514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027855" h="5141913">
                <a:moveTo>
                  <a:pt x="6379855" y="4493913"/>
                </a:moveTo>
                <a:lnTo>
                  <a:pt x="7027855" y="4493913"/>
                </a:lnTo>
                <a:lnTo>
                  <a:pt x="7027855" y="5141913"/>
                </a:lnTo>
                <a:lnTo>
                  <a:pt x="6379855" y="5141913"/>
                </a:lnTo>
                <a:close/>
                <a:moveTo>
                  <a:pt x="5082572" y="4493912"/>
                </a:moveTo>
                <a:lnTo>
                  <a:pt x="5730572" y="4493912"/>
                </a:lnTo>
                <a:lnTo>
                  <a:pt x="5730572" y="5141912"/>
                </a:lnTo>
                <a:lnTo>
                  <a:pt x="5082572" y="5141912"/>
                </a:lnTo>
                <a:close/>
                <a:moveTo>
                  <a:pt x="5731855" y="3845912"/>
                </a:moveTo>
                <a:lnTo>
                  <a:pt x="6379855" y="3845912"/>
                </a:lnTo>
                <a:lnTo>
                  <a:pt x="6379855" y="4493912"/>
                </a:lnTo>
                <a:lnTo>
                  <a:pt x="5731855" y="4493912"/>
                </a:lnTo>
                <a:close/>
                <a:moveTo>
                  <a:pt x="5082572" y="3197912"/>
                </a:moveTo>
                <a:lnTo>
                  <a:pt x="5730572" y="3197912"/>
                </a:lnTo>
                <a:lnTo>
                  <a:pt x="5730572" y="3845912"/>
                </a:lnTo>
                <a:lnTo>
                  <a:pt x="5082572" y="3845912"/>
                </a:lnTo>
                <a:close/>
                <a:moveTo>
                  <a:pt x="0" y="0"/>
                </a:moveTo>
                <a:lnTo>
                  <a:pt x="5080001" y="0"/>
                </a:lnTo>
                <a:lnTo>
                  <a:pt x="5080001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14" name="図プレースホルダー 13"/>
          <p:cNvSpPr>
            <a:spLocks noGrp="1"/>
          </p:cNvSpPr>
          <p:nvPr>
            <p:ph type="pic" sz="quarter" idx="11" hasCustomPrompt="1"/>
          </p:nvPr>
        </p:nvSpPr>
        <p:spPr>
          <a:xfrm>
            <a:off x="5648936" y="0"/>
            <a:ext cx="6543065" cy="3428471"/>
          </a:xfrm>
          <a:custGeom>
            <a:avLst/>
            <a:gdLst>
              <a:gd name="connsiteX0" fmla="*/ 648000 w 9814597"/>
              <a:gd name="connsiteY0" fmla="*/ 648000 h 5141913"/>
              <a:gd name="connsiteX1" fmla="*/ 1296000 w 9814597"/>
              <a:gd name="connsiteY1" fmla="*/ 648000 h 5141913"/>
              <a:gd name="connsiteX2" fmla="*/ 1296000 w 9814597"/>
              <a:gd name="connsiteY2" fmla="*/ 1296000 h 5141913"/>
              <a:gd name="connsiteX3" fmla="*/ 648000 w 9814597"/>
              <a:gd name="connsiteY3" fmla="*/ 1296000 h 5141913"/>
              <a:gd name="connsiteX4" fmla="*/ 1296000 w 9814597"/>
              <a:gd name="connsiteY4" fmla="*/ 0 h 5141913"/>
              <a:gd name="connsiteX5" fmla="*/ 1611372 w 9814597"/>
              <a:gd name="connsiteY5" fmla="*/ 0 h 5141913"/>
              <a:gd name="connsiteX6" fmla="*/ 1944000 w 9814597"/>
              <a:gd name="connsiteY6" fmla="*/ 0 h 5141913"/>
              <a:gd name="connsiteX7" fmla="*/ 1947854 w 9814597"/>
              <a:gd name="connsiteY7" fmla="*/ 0 h 5141913"/>
              <a:gd name="connsiteX8" fmla="*/ 2259372 w 9814597"/>
              <a:gd name="connsiteY8" fmla="*/ 0 h 5141913"/>
              <a:gd name="connsiteX9" fmla="*/ 9814597 w 9814597"/>
              <a:gd name="connsiteY9" fmla="*/ 0 h 5141913"/>
              <a:gd name="connsiteX10" fmla="*/ 9814597 w 9814597"/>
              <a:gd name="connsiteY10" fmla="*/ 5141913 h 5141913"/>
              <a:gd name="connsiteX11" fmla="*/ 1947854 w 9814597"/>
              <a:gd name="connsiteY11" fmla="*/ 5141913 h 5141913"/>
              <a:gd name="connsiteX12" fmla="*/ 1947854 w 9814597"/>
              <a:gd name="connsiteY12" fmla="*/ 1945206 h 5141913"/>
              <a:gd name="connsiteX13" fmla="*/ 1757239 w 9814597"/>
              <a:gd name="connsiteY13" fmla="*/ 1945206 h 5141913"/>
              <a:gd name="connsiteX14" fmla="*/ 1757239 w 9814597"/>
              <a:gd name="connsiteY14" fmla="*/ 1944000 h 5141913"/>
              <a:gd name="connsiteX15" fmla="*/ 1296000 w 9814597"/>
              <a:gd name="connsiteY15" fmla="*/ 1944000 h 5141913"/>
              <a:gd name="connsiteX16" fmla="*/ 1296000 w 9814597"/>
              <a:gd name="connsiteY16" fmla="*/ 1296000 h 5141913"/>
              <a:gd name="connsiteX17" fmla="*/ 1944000 w 9814597"/>
              <a:gd name="connsiteY17" fmla="*/ 1296000 h 5141913"/>
              <a:gd name="connsiteX18" fmla="*/ 1944000 w 9814597"/>
              <a:gd name="connsiteY18" fmla="*/ 1297206 h 5141913"/>
              <a:gd name="connsiteX19" fmla="*/ 1947854 w 9814597"/>
              <a:gd name="connsiteY19" fmla="*/ 1297206 h 5141913"/>
              <a:gd name="connsiteX20" fmla="*/ 1947854 w 9814597"/>
              <a:gd name="connsiteY20" fmla="*/ 648000 h 5141913"/>
              <a:gd name="connsiteX21" fmla="*/ 1944000 w 9814597"/>
              <a:gd name="connsiteY21" fmla="*/ 648000 h 5141913"/>
              <a:gd name="connsiteX22" fmla="*/ 1611372 w 9814597"/>
              <a:gd name="connsiteY22" fmla="*/ 648000 h 5141913"/>
              <a:gd name="connsiteX23" fmla="*/ 1296000 w 9814597"/>
              <a:gd name="connsiteY23" fmla="*/ 648000 h 5141913"/>
              <a:gd name="connsiteX24" fmla="*/ 0 w 9814597"/>
              <a:gd name="connsiteY24" fmla="*/ 0 h 5141913"/>
              <a:gd name="connsiteX25" fmla="*/ 648000 w 9814597"/>
              <a:gd name="connsiteY25" fmla="*/ 0 h 5141913"/>
              <a:gd name="connsiteX26" fmla="*/ 648000 w 9814597"/>
              <a:gd name="connsiteY26" fmla="*/ 648000 h 5141913"/>
              <a:gd name="connsiteX27" fmla="*/ 0 w 9814597"/>
              <a:gd name="connsiteY27" fmla="*/ 648000 h 514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14597" h="5141913">
                <a:moveTo>
                  <a:pt x="648000" y="648000"/>
                </a:moveTo>
                <a:lnTo>
                  <a:pt x="1296000" y="648000"/>
                </a:lnTo>
                <a:lnTo>
                  <a:pt x="1296000" y="1296000"/>
                </a:lnTo>
                <a:lnTo>
                  <a:pt x="648000" y="1296000"/>
                </a:lnTo>
                <a:close/>
                <a:moveTo>
                  <a:pt x="1296000" y="0"/>
                </a:moveTo>
                <a:lnTo>
                  <a:pt x="1611372" y="0"/>
                </a:lnTo>
                <a:lnTo>
                  <a:pt x="1944000" y="0"/>
                </a:lnTo>
                <a:lnTo>
                  <a:pt x="1947854" y="0"/>
                </a:lnTo>
                <a:lnTo>
                  <a:pt x="2259372" y="0"/>
                </a:lnTo>
                <a:lnTo>
                  <a:pt x="9814597" y="0"/>
                </a:lnTo>
                <a:lnTo>
                  <a:pt x="9814597" y="5141913"/>
                </a:lnTo>
                <a:lnTo>
                  <a:pt x="1947854" y="5141913"/>
                </a:lnTo>
                <a:lnTo>
                  <a:pt x="1947854" y="1945206"/>
                </a:lnTo>
                <a:lnTo>
                  <a:pt x="1757239" y="1945206"/>
                </a:lnTo>
                <a:lnTo>
                  <a:pt x="1757239" y="1944000"/>
                </a:lnTo>
                <a:lnTo>
                  <a:pt x="1296000" y="1944000"/>
                </a:lnTo>
                <a:lnTo>
                  <a:pt x="1296000" y="1296000"/>
                </a:lnTo>
                <a:lnTo>
                  <a:pt x="1944000" y="1296000"/>
                </a:lnTo>
                <a:lnTo>
                  <a:pt x="1944000" y="1297206"/>
                </a:lnTo>
                <a:lnTo>
                  <a:pt x="1947854" y="1297206"/>
                </a:lnTo>
                <a:lnTo>
                  <a:pt x="1947854" y="648000"/>
                </a:lnTo>
                <a:lnTo>
                  <a:pt x="1944000" y="648000"/>
                </a:lnTo>
                <a:lnTo>
                  <a:pt x="1611372" y="648000"/>
                </a:lnTo>
                <a:lnTo>
                  <a:pt x="1296000" y="648000"/>
                </a:lnTo>
                <a:close/>
                <a:moveTo>
                  <a:pt x="0" y="0"/>
                </a:moveTo>
                <a:lnTo>
                  <a:pt x="648000" y="0"/>
                </a:lnTo>
                <a:lnTo>
                  <a:pt x="648000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marR="0" indent="0" algn="l" defTabSz="914324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kumimoji="1" lang="en-US" altLang="ja-JP" dirty="0"/>
              <a:t>                                      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8471"/>
            <a:ext cx="7125350" cy="3428471"/>
          </a:xfrm>
          <a:custGeom>
            <a:avLst/>
            <a:gdLst>
              <a:gd name="connsiteX0" fmla="*/ 10040025 w 10688025"/>
              <a:gd name="connsiteY0" fmla="*/ 4493912 h 5141913"/>
              <a:gd name="connsiteX1" fmla="*/ 10688025 w 10688025"/>
              <a:gd name="connsiteY1" fmla="*/ 4493912 h 5141913"/>
              <a:gd name="connsiteX2" fmla="*/ 10688025 w 10688025"/>
              <a:gd name="connsiteY2" fmla="*/ 5141912 h 5141913"/>
              <a:gd name="connsiteX3" fmla="*/ 10040025 w 10688025"/>
              <a:gd name="connsiteY3" fmla="*/ 5141912 h 5141913"/>
              <a:gd name="connsiteX4" fmla="*/ 9392025 w 10688025"/>
              <a:gd name="connsiteY4" fmla="*/ 3845911 h 5141913"/>
              <a:gd name="connsiteX5" fmla="*/ 10040025 w 10688025"/>
              <a:gd name="connsiteY5" fmla="*/ 3845911 h 5141913"/>
              <a:gd name="connsiteX6" fmla="*/ 10040025 w 10688025"/>
              <a:gd name="connsiteY6" fmla="*/ 4493911 h 5141913"/>
              <a:gd name="connsiteX7" fmla="*/ 9392025 w 10688025"/>
              <a:gd name="connsiteY7" fmla="*/ 4493911 h 5141913"/>
              <a:gd name="connsiteX8" fmla="*/ 0 w 10688025"/>
              <a:gd name="connsiteY8" fmla="*/ 0 h 5141913"/>
              <a:gd name="connsiteX9" fmla="*/ 8742742 w 10688025"/>
              <a:gd name="connsiteY9" fmla="*/ 0 h 5141913"/>
              <a:gd name="connsiteX10" fmla="*/ 8742742 w 10688025"/>
              <a:gd name="connsiteY10" fmla="*/ 3197911 h 5141913"/>
              <a:gd name="connsiteX11" fmla="*/ 9390742 w 10688025"/>
              <a:gd name="connsiteY11" fmla="*/ 3197911 h 5141913"/>
              <a:gd name="connsiteX12" fmla="*/ 9390742 w 10688025"/>
              <a:gd name="connsiteY12" fmla="*/ 3845911 h 5141913"/>
              <a:gd name="connsiteX13" fmla="*/ 8742742 w 10688025"/>
              <a:gd name="connsiteY13" fmla="*/ 3845911 h 5141913"/>
              <a:gd name="connsiteX14" fmla="*/ 8742742 w 10688025"/>
              <a:gd name="connsiteY14" fmla="*/ 4493911 h 5141913"/>
              <a:gd name="connsiteX15" fmla="*/ 9390742 w 10688025"/>
              <a:gd name="connsiteY15" fmla="*/ 4493911 h 5141913"/>
              <a:gd name="connsiteX16" fmla="*/ 9390742 w 10688025"/>
              <a:gd name="connsiteY16" fmla="*/ 5141911 h 5141913"/>
              <a:gd name="connsiteX17" fmla="*/ 8742742 w 10688025"/>
              <a:gd name="connsiteY17" fmla="*/ 5141911 h 5141913"/>
              <a:gd name="connsiteX18" fmla="*/ 8742742 w 10688025"/>
              <a:gd name="connsiteY18" fmla="*/ 5141913 h 5141913"/>
              <a:gd name="connsiteX19" fmla="*/ 0 w 10688025"/>
              <a:gd name="connsiteY19" fmla="*/ 5141913 h 514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688025" h="5141913">
                <a:moveTo>
                  <a:pt x="10040025" y="4493912"/>
                </a:moveTo>
                <a:lnTo>
                  <a:pt x="10688025" y="4493912"/>
                </a:lnTo>
                <a:lnTo>
                  <a:pt x="10688025" y="5141912"/>
                </a:lnTo>
                <a:lnTo>
                  <a:pt x="10040025" y="5141912"/>
                </a:lnTo>
                <a:close/>
                <a:moveTo>
                  <a:pt x="9392025" y="3845911"/>
                </a:moveTo>
                <a:lnTo>
                  <a:pt x="10040025" y="3845911"/>
                </a:lnTo>
                <a:lnTo>
                  <a:pt x="10040025" y="4493911"/>
                </a:lnTo>
                <a:lnTo>
                  <a:pt x="9392025" y="4493911"/>
                </a:lnTo>
                <a:close/>
                <a:moveTo>
                  <a:pt x="0" y="0"/>
                </a:moveTo>
                <a:lnTo>
                  <a:pt x="8742742" y="0"/>
                </a:lnTo>
                <a:lnTo>
                  <a:pt x="8742742" y="3197911"/>
                </a:lnTo>
                <a:lnTo>
                  <a:pt x="9390742" y="3197911"/>
                </a:lnTo>
                <a:lnTo>
                  <a:pt x="9390742" y="3845911"/>
                </a:lnTo>
                <a:lnTo>
                  <a:pt x="8742742" y="3845911"/>
                </a:lnTo>
                <a:lnTo>
                  <a:pt x="8742742" y="4493911"/>
                </a:lnTo>
                <a:lnTo>
                  <a:pt x="9390742" y="4493911"/>
                </a:lnTo>
                <a:lnTo>
                  <a:pt x="9390742" y="5141911"/>
                </a:lnTo>
                <a:lnTo>
                  <a:pt x="8742742" y="5141911"/>
                </a:lnTo>
                <a:lnTo>
                  <a:pt x="8742742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2" name="図プレースホルダー 31"/>
          <p:cNvSpPr>
            <a:spLocks noGrp="1"/>
          </p:cNvSpPr>
          <p:nvPr>
            <p:ph type="pic" sz="quarter" idx="13" hasCustomPrompt="1"/>
          </p:nvPr>
        </p:nvSpPr>
        <p:spPr>
          <a:xfrm>
            <a:off x="8786591" y="3428470"/>
            <a:ext cx="3405409" cy="3429529"/>
          </a:xfrm>
          <a:custGeom>
            <a:avLst/>
            <a:gdLst>
              <a:gd name="connsiteX0" fmla="*/ 648000 w 5108114"/>
              <a:gd name="connsiteY0" fmla="*/ 648000 h 5143500"/>
              <a:gd name="connsiteX1" fmla="*/ 1296000 w 5108114"/>
              <a:gd name="connsiteY1" fmla="*/ 648000 h 5143500"/>
              <a:gd name="connsiteX2" fmla="*/ 1296000 w 5108114"/>
              <a:gd name="connsiteY2" fmla="*/ 1296000 h 5143500"/>
              <a:gd name="connsiteX3" fmla="*/ 648000 w 5108114"/>
              <a:gd name="connsiteY3" fmla="*/ 1296000 h 5143500"/>
              <a:gd name="connsiteX4" fmla="*/ 1296000 w 5108114"/>
              <a:gd name="connsiteY4" fmla="*/ 0 h 5143500"/>
              <a:gd name="connsiteX5" fmla="*/ 1944000 w 5108114"/>
              <a:gd name="connsiteY5" fmla="*/ 0 h 5143500"/>
              <a:gd name="connsiteX6" fmla="*/ 1944000 w 5108114"/>
              <a:gd name="connsiteY6" fmla="*/ 1587 h 5143500"/>
              <a:gd name="connsiteX7" fmla="*/ 5108114 w 5108114"/>
              <a:gd name="connsiteY7" fmla="*/ 1587 h 5143500"/>
              <a:gd name="connsiteX8" fmla="*/ 5108114 w 5108114"/>
              <a:gd name="connsiteY8" fmla="*/ 5143500 h 5143500"/>
              <a:gd name="connsiteX9" fmla="*/ 1944000 w 5108114"/>
              <a:gd name="connsiteY9" fmla="*/ 5143500 h 5143500"/>
              <a:gd name="connsiteX10" fmla="*/ 1944000 w 5108114"/>
              <a:gd name="connsiteY10" fmla="*/ 1944000 h 5143500"/>
              <a:gd name="connsiteX11" fmla="*/ 1296000 w 5108114"/>
              <a:gd name="connsiteY11" fmla="*/ 1944000 h 5143500"/>
              <a:gd name="connsiteX12" fmla="*/ 1296000 w 5108114"/>
              <a:gd name="connsiteY12" fmla="*/ 1296000 h 5143500"/>
              <a:gd name="connsiteX13" fmla="*/ 1944000 w 5108114"/>
              <a:gd name="connsiteY13" fmla="*/ 1296000 h 5143500"/>
              <a:gd name="connsiteX14" fmla="*/ 1944000 w 5108114"/>
              <a:gd name="connsiteY14" fmla="*/ 648000 h 5143500"/>
              <a:gd name="connsiteX15" fmla="*/ 1296000 w 5108114"/>
              <a:gd name="connsiteY15" fmla="*/ 648000 h 5143500"/>
              <a:gd name="connsiteX16" fmla="*/ 0 w 5108114"/>
              <a:gd name="connsiteY16" fmla="*/ 0 h 5143500"/>
              <a:gd name="connsiteX17" fmla="*/ 648000 w 5108114"/>
              <a:gd name="connsiteY17" fmla="*/ 0 h 5143500"/>
              <a:gd name="connsiteX18" fmla="*/ 648000 w 5108114"/>
              <a:gd name="connsiteY18" fmla="*/ 648000 h 5143500"/>
              <a:gd name="connsiteX19" fmla="*/ 0 w 5108114"/>
              <a:gd name="connsiteY19" fmla="*/ 6480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08114" h="5143500">
                <a:moveTo>
                  <a:pt x="648000" y="648000"/>
                </a:moveTo>
                <a:lnTo>
                  <a:pt x="1296000" y="648000"/>
                </a:lnTo>
                <a:lnTo>
                  <a:pt x="1296000" y="1296000"/>
                </a:lnTo>
                <a:lnTo>
                  <a:pt x="648000" y="1296000"/>
                </a:lnTo>
                <a:close/>
                <a:moveTo>
                  <a:pt x="1296000" y="0"/>
                </a:moveTo>
                <a:lnTo>
                  <a:pt x="1944000" y="0"/>
                </a:lnTo>
                <a:lnTo>
                  <a:pt x="1944000" y="1587"/>
                </a:lnTo>
                <a:lnTo>
                  <a:pt x="5108114" y="1587"/>
                </a:lnTo>
                <a:lnTo>
                  <a:pt x="5108114" y="5143500"/>
                </a:lnTo>
                <a:lnTo>
                  <a:pt x="1944000" y="5143500"/>
                </a:lnTo>
                <a:lnTo>
                  <a:pt x="1944000" y="1944000"/>
                </a:lnTo>
                <a:lnTo>
                  <a:pt x="1296000" y="1944000"/>
                </a:lnTo>
                <a:lnTo>
                  <a:pt x="1296000" y="1296000"/>
                </a:lnTo>
                <a:lnTo>
                  <a:pt x="1944000" y="1296000"/>
                </a:lnTo>
                <a:lnTo>
                  <a:pt x="1944000" y="648000"/>
                </a:lnTo>
                <a:lnTo>
                  <a:pt x="1296000" y="648000"/>
                </a:lnTo>
                <a:close/>
                <a:moveTo>
                  <a:pt x="0" y="0"/>
                </a:moveTo>
                <a:lnTo>
                  <a:pt x="648000" y="0"/>
                </a:lnTo>
                <a:lnTo>
                  <a:pt x="648000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marR="0" indent="0" algn="l" defTabSz="914324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kumimoji="1" lang="en-US" altLang="ja-JP" dirty="0"/>
              <a:t>                                      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3805279" y="874463"/>
            <a:ext cx="2723615" cy="49809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3805279" y="1519397"/>
            <a:ext cx="2723615" cy="1064545"/>
          </a:xfrm>
        </p:spPr>
        <p:txBody>
          <a:bodyPr anchor="t">
            <a:normAutofit/>
          </a:bodyPr>
          <a:lstStyle>
            <a:lvl1pPr algn="ctr">
              <a:spcBef>
                <a:spcPts val="0"/>
              </a:spcBef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74225" y="4471770"/>
            <a:ext cx="3162635" cy="1341872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952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30" grpId="0" animBg="1"/>
      <p:bldP spid="14" grpId="0" animBg="1"/>
      <p:bldP spid="31" grpId="0" animBg="1"/>
      <p:bldP spid="32" grpId="0" animBg="1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Square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フリーフォーム 50"/>
          <p:cNvSpPr/>
          <p:nvPr userDrawn="1"/>
        </p:nvSpPr>
        <p:spPr>
          <a:xfrm>
            <a:off x="8386224" y="1457289"/>
            <a:ext cx="3576000" cy="2280352"/>
          </a:xfrm>
          <a:custGeom>
            <a:avLst/>
            <a:gdLst>
              <a:gd name="connsiteX0" fmla="*/ 4068000 w 5364000"/>
              <a:gd name="connsiteY0" fmla="*/ 648000 h 3420000"/>
              <a:gd name="connsiteX1" fmla="*/ 4716000 w 5364000"/>
              <a:gd name="connsiteY1" fmla="*/ 648000 h 3420000"/>
              <a:gd name="connsiteX2" fmla="*/ 4716000 w 5364000"/>
              <a:gd name="connsiteY2" fmla="*/ 1296000 h 3420000"/>
              <a:gd name="connsiteX3" fmla="*/ 4068000 w 5364000"/>
              <a:gd name="connsiteY3" fmla="*/ 1296000 h 3420000"/>
              <a:gd name="connsiteX4" fmla="*/ 4716000 w 5364000"/>
              <a:gd name="connsiteY4" fmla="*/ 0 h 3420000"/>
              <a:gd name="connsiteX5" fmla="*/ 5364000 w 5364000"/>
              <a:gd name="connsiteY5" fmla="*/ 0 h 3420000"/>
              <a:gd name="connsiteX6" fmla="*/ 5364000 w 5364000"/>
              <a:gd name="connsiteY6" fmla="*/ 648000 h 3420000"/>
              <a:gd name="connsiteX7" fmla="*/ 4716000 w 5364000"/>
              <a:gd name="connsiteY7" fmla="*/ 648000 h 3420000"/>
              <a:gd name="connsiteX8" fmla="*/ 0 w 5364000"/>
              <a:gd name="connsiteY8" fmla="*/ 0 h 3420000"/>
              <a:gd name="connsiteX9" fmla="*/ 3420000 w 5364000"/>
              <a:gd name="connsiteY9" fmla="*/ 0 h 3420000"/>
              <a:gd name="connsiteX10" fmla="*/ 4068000 w 5364000"/>
              <a:gd name="connsiteY10" fmla="*/ 0 h 3420000"/>
              <a:gd name="connsiteX11" fmla="*/ 4068000 w 5364000"/>
              <a:gd name="connsiteY11" fmla="*/ 648000 h 3420000"/>
              <a:gd name="connsiteX12" fmla="*/ 3420000 w 5364000"/>
              <a:gd name="connsiteY12" fmla="*/ 648000 h 3420000"/>
              <a:gd name="connsiteX13" fmla="*/ 3420000 w 5364000"/>
              <a:gd name="connsiteY13" fmla="*/ 1296000 h 3420000"/>
              <a:gd name="connsiteX14" fmla="*/ 4068000 w 5364000"/>
              <a:gd name="connsiteY14" fmla="*/ 1296000 h 3420000"/>
              <a:gd name="connsiteX15" fmla="*/ 4068000 w 5364000"/>
              <a:gd name="connsiteY15" fmla="*/ 1944000 h 3420000"/>
              <a:gd name="connsiteX16" fmla="*/ 3420000 w 5364000"/>
              <a:gd name="connsiteY16" fmla="*/ 1944000 h 3420000"/>
              <a:gd name="connsiteX17" fmla="*/ 3420000 w 5364000"/>
              <a:gd name="connsiteY17" fmla="*/ 3420000 h 3420000"/>
              <a:gd name="connsiteX18" fmla="*/ 0 w 5364000"/>
              <a:gd name="connsiteY18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64000" h="3420000">
                <a:moveTo>
                  <a:pt x="4068000" y="648000"/>
                </a:moveTo>
                <a:lnTo>
                  <a:pt x="4716000" y="648000"/>
                </a:lnTo>
                <a:lnTo>
                  <a:pt x="4716000" y="1296000"/>
                </a:lnTo>
                <a:lnTo>
                  <a:pt x="4068000" y="1296000"/>
                </a:lnTo>
                <a:close/>
                <a:moveTo>
                  <a:pt x="4716000" y="0"/>
                </a:moveTo>
                <a:lnTo>
                  <a:pt x="5364000" y="0"/>
                </a:lnTo>
                <a:lnTo>
                  <a:pt x="5364000" y="648000"/>
                </a:lnTo>
                <a:lnTo>
                  <a:pt x="4716000" y="648000"/>
                </a:lnTo>
                <a:close/>
                <a:moveTo>
                  <a:pt x="0" y="0"/>
                </a:moveTo>
                <a:lnTo>
                  <a:pt x="3420000" y="0"/>
                </a:lnTo>
                <a:lnTo>
                  <a:pt x="4068000" y="0"/>
                </a:lnTo>
                <a:lnTo>
                  <a:pt x="4068000" y="648000"/>
                </a:lnTo>
                <a:lnTo>
                  <a:pt x="3420000" y="648000"/>
                </a:lnTo>
                <a:lnTo>
                  <a:pt x="3420000" y="1296000"/>
                </a:lnTo>
                <a:lnTo>
                  <a:pt x="4068000" y="1296000"/>
                </a:lnTo>
                <a:lnTo>
                  <a:pt x="4068000" y="1944000"/>
                </a:lnTo>
                <a:lnTo>
                  <a:pt x="3420000" y="1944000"/>
                </a:lnTo>
                <a:lnTo>
                  <a:pt x="3420000" y="3420000"/>
                </a:lnTo>
                <a:lnTo>
                  <a:pt x="0" y="342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3826224" y="1457289"/>
            <a:ext cx="2280000" cy="22803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図プレースホルダー 28"/>
          <p:cNvSpPr>
            <a:spLocks noGrp="1"/>
          </p:cNvSpPr>
          <p:nvPr>
            <p:ph type="pic" sz="quarter" idx="12" hasCustomPrompt="1"/>
          </p:nvPr>
        </p:nvSpPr>
        <p:spPr>
          <a:xfrm>
            <a:off x="1546224" y="1457289"/>
            <a:ext cx="2476850" cy="2280352"/>
          </a:xfrm>
          <a:custGeom>
            <a:avLst/>
            <a:gdLst>
              <a:gd name="connsiteX0" fmla="*/ 0 w 3715275"/>
              <a:gd name="connsiteY0" fmla="*/ 0 h 3420000"/>
              <a:gd name="connsiteX1" fmla="*/ 295275 w 3715275"/>
              <a:gd name="connsiteY1" fmla="*/ 0 h 3420000"/>
              <a:gd name="connsiteX2" fmla="*/ 3420000 w 3715275"/>
              <a:gd name="connsiteY2" fmla="*/ 0 h 3420000"/>
              <a:gd name="connsiteX3" fmla="*/ 3420000 w 3715275"/>
              <a:gd name="connsiteY3" fmla="*/ 1562363 h 3420000"/>
              <a:gd name="connsiteX4" fmla="*/ 3715275 w 3715275"/>
              <a:gd name="connsiteY4" fmla="*/ 1710000 h 3420000"/>
              <a:gd name="connsiteX5" fmla="*/ 3420000 w 3715275"/>
              <a:gd name="connsiteY5" fmla="*/ 1857638 h 3420000"/>
              <a:gd name="connsiteX6" fmla="*/ 3420000 w 3715275"/>
              <a:gd name="connsiteY6" fmla="*/ 3420000 h 3420000"/>
              <a:gd name="connsiteX7" fmla="*/ 295275 w 3715275"/>
              <a:gd name="connsiteY7" fmla="*/ 3420000 h 3420000"/>
              <a:gd name="connsiteX8" fmla="*/ 0 w 3715275"/>
              <a:gd name="connsiteY8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5275" h="3420000">
                <a:moveTo>
                  <a:pt x="0" y="0"/>
                </a:moveTo>
                <a:lnTo>
                  <a:pt x="295275" y="0"/>
                </a:lnTo>
                <a:lnTo>
                  <a:pt x="3420000" y="0"/>
                </a:lnTo>
                <a:lnTo>
                  <a:pt x="3420000" y="1562363"/>
                </a:lnTo>
                <a:lnTo>
                  <a:pt x="3715275" y="1710000"/>
                </a:lnTo>
                <a:lnTo>
                  <a:pt x="3420000" y="1857638"/>
                </a:lnTo>
                <a:lnTo>
                  <a:pt x="3420000" y="3420000"/>
                </a:lnTo>
                <a:lnTo>
                  <a:pt x="295275" y="3420000"/>
                </a:lnTo>
                <a:lnTo>
                  <a:pt x="0" y="3420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56" name="フリーフォーム 55"/>
          <p:cNvSpPr/>
          <p:nvPr userDrawn="1"/>
        </p:nvSpPr>
        <p:spPr>
          <a:xfrm>
            <a:off x="250224" y="3737641"/>
            <a:ext cx="3576000" cy="2280352"/>
          </a:xfrm>
          <a:custGeom>
            <a:avLst/>
            <a:gdLst>
              <a:gd name="connsiteX0" fmla="*/ 0 w 5364000"/>
              <a:gd name="connsiteY0" fmla="*/ 2767393 h 3420000"/>
              <a:gd name="connsiteX1" fmla="*/ 648000 w 5364000"/>
              <a:gd name="connsiteY1" fmla="*/ 2767393 h 3420000"/>
              <a:gd name="connsiteX2" fmla="*/ 648000 w 5364000"/>
              <a:gd name="connsiteY2" fmla="*/ 3415393 h 3420000"/>
              <a:gd name="connsiteX3" fmla="*/ 0 w 5364000"/>
              <a:gd name="connsiteY3" fmla="*/ 3415393 h 3420000"/>
              <a:gd name="connsiteX4" fmla="*/ 648000 w 5364000"/>
              <a:gd name="connsiteY4" fmla="*/ 2124000 h 3420000"/>
              <a:gd name="connsiteX5" fmla="*/ 1296000 w 5364000"/>
              <a:gd name="connsiteY5" fmla="*/ 2124000 h 3420000"/>
              <a:gd name="connsiteX6" fmla="*/ 1296000 w 5364000"/>
              <a:gd name="connsiteY6" fmla="*/ 2772000 h 3420000"/>
              <a:gd name="connsiteX7" fmla="*/ 648000 w 5364000"/>
              <a:gd name="connsiteY7" fmla="*/ 2772000 h 3420000"/>
              <a:gd name="connsiteX8" fmla="*/ 1944000 w 5364000"/>
              <a:gd name="connsiteY8" fmla="*/ 0 h 3420000"/>
              <a:gd name="connsiteX9" fmla="*/ 5364000 w 5364000"/>
              <a:gd name="connsiteY9" fmla="*/ 0 h 3420000"/>
              <a:gd name="connsiteX10" fmla="*/ 5364000 w 5364000"/>
              <a:gd name="connsiteY10" fmla="*/ 3420000 h 3420000"/>
              <a:gd name="connsiteX11" fmla="*/ 1944000 w 5364000"/>
              <a:gd name="connsiteY11" fmla="*/ 3420000 h 3420000"/>
              <a:gd name="connsiteX12" fmla="*/ 1296000 w 5364000"/>
              <a:gd name="connsiteY12" fmla="*/ 3420000 h 3420000"/>
              <a:gd name="connsiteX13" fmla="*/ 1296000 w 5364000"/>
              <a:gd name="connsiteY13" fmla="*/ 2772000 h 3420000"/>
              <a:gd name="connsiteX14" fmla="*/ 1944000 w 5364000"/>
              <a:gd name="connsiteY14" fmla="*/ 2772000 h 3420000"/>
              <a:gd name="connsiteX15" fmla="*/ 1944000 w 5364000"/>
              <a:gd name="connsiteY15" fmla="*/ 2124000 h 3420000"/>
              <a:gd name="connsiteX16" fmla="*/ 1296000 w 5364000"/>
              <a:gd name="connsiteY16" fmla="*/ 2124000 h 3420000"/>
              <a:gd name="connsiteX17" fmla="*/ 1296000 w 5364000"/>
              <a:gd name="connsiteY17" fmla="*/ 1476000 h 3420000"/>
              <a:gd name="connsiteX18" fmla="*/ 1944000 w 5364000"/>
              <a:gd name="connsiteY18" fmla="*/ 1476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64000" h="3420000">
                <a:moveTo>
                  <a:pt x="0" y="2767393"/>
                </a:moveTo>
                <a:lnTo>
                  <a:pt x="648000" y="2767393"/>
                </a:lnTo>
                <a:lnTo>
                  <a:pt x="648000" y="3415393"/>
                </a:lnTo>
                <a:lnTo>
                  <a:pt x="0" y="3415393"/>
                </a:lnTo>
                <a:close/>
                <a:moveTo>
                  <a:pt x="648000" y="2124000"/>
                </a:moveTo>
                <a:lnTo>
                  <a:pt x="1296000" y="2124000"/>
                </a:lnTo>
                <a:lnTo>
                  <a:pt x="1296000" y="2772000"/>
                </a:lnTo>
                <a:lnTo>
                  <a:pt x="648000" y="2772000"/>
                </a:lnTo>
                <a:close/>
                <a:moveTo>
                  <a:pt x="1944000" y="0"/>
                </a:moveTo>
                <a:lnTo>
                  <a:pt x="5364000" y="0"/>
                </a:lnTo>
                <a:lnTo>
                  <a:pt x="5364000" y="3420000"/>
                </a:lnTo>
                <a:lnTo>
                  <a:pt x="1944000" y="3420000"/>
                </a:lnTo>
                <a:lnTo>
                  <a:pt x="1296000" y="3420000"/>
                </a:lnTo>
                <a:lnTo>
                  <a:pt x="1296000" y="2772000"/>
                </a:lnTo>
                <a:lnTo>
                  <a:pt x="1944000" y="2772000"/>
                </a:lnTo>
                <a:lnTo>
                  <a:pt x="1944000" y="2124000"/>
                </a:lnTo>
                <a:lnTo>
                  <a:pt x="1296000" y="2124000"/>
                </a:lnTo>
                <a:lnTo>
                  <a:pt x="1296000" y="1476000"/>
                </a:lnTo>
                <a:lnTo>
                  <a:pt x="1944000" y="1476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図プレースホルダー 24"/>
          <p:cNvSpPr>
            <a:spLocks noGrp="1"/>
          </p:cNvSpPr>
          <p:nvPr>
            <p:ph type="pic" sz="quarter" idx="13" hasCustomPrompt="1"/>
          </p:nvPr>
        </p:nvSpPr>
        <p:spPr>
          <a:xfrm>
            <a:off x="3619849" y="3737641"/>
            <a:ext cx="2486375" cy="2280352"/>
          </a:xfrm>
          <a:custGeom>
            <a:avLst/>
            <a:gdLst>
              <a:gd name="connsiteX0" fmla="*/ 309563 w 3729563"/>
              <a:gd name="connsiteY0" fmla="*/ 0 h 3420000"/>
              <a:gd name="connsiteX1" fmla="*/ 3420000 w 3729563"/>
              <a:gd name="connsiteY1" fmla="*/ 0 h 3420000"/>
              <a:gd name="connsiteX2" fmla="*/ 3729563 w 3729563"/>
              <a:gd name="connsiteY2" fmla="*/ 0 h 3420000"/>
              <a:gd name="connsiteX3" fmla="*/ 3729563 w 3729563"/>
              <a:gd name="connsiteY3" fmla="*/ 3420000 h 3420000"/>
              <a:gd name="connsiteX4" fmla="*/ 3420000 w 3729563"/>
              <a:gd name="connsiteY4" fmla="*/ 3420000 h 3420000"/>
              <a:gd name="connsiteX5" fmla="*/ 309563 w 3729563"/>
              <a:gd name="connsiteY5" fmla="*/ 3420000 h 3420000"/>
              <a:gd name="connsiteX6" fmla="*/ 309563 w 3729563"/>
              <a:gd name="connsiteY6" fmla="*/ 1864782 h 3420000"/>
              <a:gd name="connsiteX7" fmla="*/ 0 w 3729563"/>
              <a:gd name="connsiteY7" fmla="*/ 1710000 h 3420000"/>
              <a:gd name="connsiteX8" fmla="*/ 309563 w 3729563"/>
              <a:gd name="connsiteY8" fmla="*/ 1555219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9563" h="3420000">
                <a:moveTo>
                  <a:pt x="309563" y="0"/>
                </a:moveTo>
                <a:lnTo>
                  <a:pt x="3420000" y="0"/>
                </a:lnTo>
                <a:lnTo>
                  <a:pt x="3729563" y="0"/>
                </a:lnTo>
                <a:lnTo>
                  <a:pt x="3729563" y="3420000"/>
                </a:lnTo>
                <a:lnTo>
                  <a:pt x="3420000" y="3420000"/>
                </a:lnTo>
                <a:lnTo>
                  <a:pt x="309563" y="3420000"/>
                </a:lnTo>
                <a:lnTo>
                  <a:pt x="309563" y="1864782"/>
                </a:lnTo>
                <a:lnTo>
                  <a:pt x="0" y="1710000"/>
                </a:lnTo>
                <a:lnTo>
                  <a:pt x="309563" y="155521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6106224" y="1457289"/>
            <a:ext cx="2476850" cy="2280352"/>
          </a:xfrm>
          <a:custGeom>
            <a:avLst/>
            <a:gdLst>
              <a:gd name="connsiteX0" fmla="*/ 0 w 3715275"/>
              <a:gd name="connsiteY0" fmla="*/ 0 h 3420000"/>
              <a:gd name="connsiteX1" fmla="*/ 295275 w 3715275"/>
              <a:gd name="connsiteY1" fmla="*/ 0 h 3420000"/>
              <a:gd name="connsiteX2" fmla="*/ 3420000 w 3715275"/>
              <a:gd name="connsiteY2" fmla="*/ 0 h 3420000"/>
              <a:gd name="connsiteX3" fmla="*/ 3420000 w 3715275"/>
              <a:gd name="connsiteY3" fmla="*/ 1562363 h 3420000"/>
              <a:gd name="connsiteX4" fmla="*/ 3715275 w 3715275"/>
              <a:gd name="connsiteY4" fmla="*/ 1710000 h 3420000"/>
              <a:gd name="connsiteX5" fmla="*/ 3420000 w 3715275"/>
              <a:gd name="connsiteY5" fmla="*/ 1857638 h 3420000"/>
              <a:gd name="connsiteX6" fmla="*/ 3420000 w 3715275"/>
              <a:gd name="connsiteY6" fmla="*/ 3420000 h 3420000"/>
              <a:gd name="connsiteX7" fmla="*/ 295275 w 3715275"/>
              <a:gd name="connsiteY7" fmla="*/ 3420000 h 3420000"/>
              <a:gd name="connsiteX8" fmla="*/ 0 w 3715275"/>
              <a:gd name="connsiteY8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5275" h="3420000">
                <a:moveTo>
                  <a:pt x="0" y="0"/>
                </a:moveTo>
                <a:lnTo>
                  <a:pt x="295275" y="0"/>
                </a:lnTo>
                <a:lnTo>
                  <a:pt x="3420000" y="0"/>
                </a:lnTo>
                <a:lnTo>
                  <a:pt x="3420000" y="1562363"/>
                </a:lnTo>
                <a:lnTo>
                  <a:pt x="3715275" y="1710000"/>
                </a:lnTo>
                <a:lnTo>
                  <a:pt x="3420000" y="1857638"/>
                </a:lnTo>
                <a:lnTo>
                  <a:pt x="3420000" y="3420000"/>
                </a:lnTo>
                <a:lnTo>
                  <a:pt x="295275" y="3420000"/>
                </a:lnTo>
                <a:lnTo>
                  <a:pt x="0" y="3420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106224" y="3737641"/>
            <a:ext cx="2280000" cy="2280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2" name="図プレースホルダー 41"/>
          <p:cNvSpPr>
            <a:spLocks noGrp="1"/>
          </p:cNvSpPr>
          <p:nvPr>
            <p:ph type="pic" sz="quarter" idx="15" hasCustomPrompt="1"/>
          </p:nvPr>
        </p:nvSpPr>
        <p:spPr>
          <a:xfrm>
            <a:off x="8179849" y="3737641"/>
            <a:ext cx="2486375" cy="2280352"/>
          </a:xfrm>
          <a:custGeom>
            <a:avLst/>
            <a:gdLst>
              <a:gd name="connsiteX0" fmla="*/ 309563 w 3729563"/>
              <a:gd name="connsiteY0" fmla="*/ 0 h 3420000"/>
              <a:gd name="connsiteX1" fmla="*/ 3420000 w 3729563"/>
              <a:gd name="connsiteY1" fmla="*/ 0 h 3420000"/>
              <a:gd name="connsiteX2" fmla="*/ 3729563 w 3729563"/>
              <a:gd name="connsiteY2" fmla="*/ 0 h 3420000"/>
              <a:gd name="connsiteX3" fmla="*/ 3729563 w 3729563"/>
              <a:gd name="connsiteY3" fmla="*/ 3420000 h 3420000"/>
              <a:gd name="connsiteX4" fmla="*/ 3420000 w 3729563"/>
              <a:gd name="connsiteY4" fmla="*/ 3420000 h 3420000"/>
              <a:gd name="connsiteX5" fmla="*/ 309563 w 3729563"/>
              <a:gd name="connsiteY5" fmla="*/ 3420000 h 3420000"/>
              <a:gd name="connsiteX6" fmla="*/ 309563 w 3729563"/>
              <a:gd name="connsiteY6" fmla="*/ 1864782 h 3420000"/>
              <a:gd name="connsiteX7" fmla="*/ 0 w 3729563"/>
              <a:gd name="connsiteY7" fmla="*/ 1710000 h 3420000"/>
              <a:gd name="connsiteX8" fmla="*/ 309563 w 3729563"/>
              <a:gd name="connsiteY8" fmla="*/ 1555219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9563" h="3420000">
                <a:moveTo>
                  <a:pt x="309563" y="0"/>
                </a:moveTo>
                <a:lnTo>
                  <a:pt x="3420000" y="0"/>
                </a:lnTo>
                <a:lnTo>
                  <a:pt x="3729563" y="0"/>
                </a:lnTo>
                <a:lnTo>
                  <a:pt x="3729563" y="3420000"/>
                </a:lnTo>
                <a:lnTo>
                  <a:pt x="3420000" y="3420000"/>
                </a:lnTo>
                <a:lnTo>
                  <a:pt x="309563" y="3420000"/>
                </a:lnTo>
                <a:lnTo>
                  <a:pt x="309563" y="1864782"/>
                </a:lnTo>
                <a:lnTo>
                  <a:pt x="0" y="1710000"/>
                </a:lnTo>
                <a:lnTo>
                  <a:pt x="309563" y="155521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4086227" y="1690679"/>
            <a:ext cx="1876425" cy="184214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8588012" y="1690679"/>
            <a:ext cx="1876425" cy="184214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702498" y="3956746"/>
            <a:ext cx="1876425" cy="184214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6276975" y="3956746"/>
            <a:ext cx="1876425" cy="184214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57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7" grpId="0" animBg="1"/>
      <p:bldP spid="29" grpId="0" animBg="1"/>
      <p:bldP spid="56" grpId="0" animBg="1"/>
      <p:bldP spid="25" grpId="0" animBg="1"/>
      <p:bldP spid="35" grpId="0" animBg="1"/>
      <p:bldP spid="38" grpId="0" animBg="1"/>
      <p:bldP spid="42" grpId="0" animBg="1"/>
      <p:bldP spid="43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ny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800" cy="1713864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665"/>
            <a:ext cx="1744800" cy="1713864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847" y="0"/>
            <a:ext cx="1744800" cy="1713864"/>
          </a:xfrm>
          <a:solidFill>
            <a:schemeClr val="accent6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847" y="1715665"/>
            <a:ext cx="1744800" cy="1713864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671" y="0"/>
            <a:ext cx="1744800" cy="1713864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671" y="1715665"/>
            <a:ext cx="1744800" cy="1713864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671" y="3429529"/>
            <a:ext cx="1744800" cy="1713864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10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671" y="5145194"/>
            <a:ext cx="1744800" cy="1713864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494" y="5145194"/>
            <a:ext cx="1744800" cy="1713864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317" y="5145194"/>
            <a:ext cx="1744800" cy="1713864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141" y="0"/>
            <a:ext cx="1744800" cy="1713864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141" y="1715665"/>
            <a:ext cx="1744800" cy="1713864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141" y="5145194"/>
            <a:ext cx="1744800" cy="1713864"/>
          </a:xfrm>
          <a:solidFill>
            <a:schemeClr val="accent6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1966" y="0"/>
            <a:ext cx="1744800" cy="1713864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1966" y="1715665"/>
            <a:ext cx="1744800" cy="1713864"/>
          </a:xfrm>
          <a:solidFill>
            <a:schemeClr val="accent6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1966" y="5145194"/>
            <a:ext cx="1744800" cy="1713864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3429529"/>
            <a:ext cx="3482400" cy="3429529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0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5222494" y="0"/>
            <a:ext cx="3482400" cy="3429529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grpSp>
        <p:nvGrpSpPr>
          <p:cNvPr id="21" name="グループ化 20"/>
          <p:cNvGrpSpPr/>
          <p:nvPr userDrawn="1"/>
        </p:nvGrpSpPr>
        <p:grpSpPr>
          <a:xfrm>
            <a:off x="7969684" y="4165579"/>
            <a:ext cx="1293753" cy="48013"/>
            <a:chOff x="6119664" y="3270498"/>
            <a:chExt cx="1940630" cy="72008"/>
          </a:xfrm>
        </p:grpSpPr>
        <p:sp>
          <p:nvSpPr>
            <p:cNvPr id="22" name="正方形/長方形 21"/>
            <p:cNvSpPr/>
            <p:nvPr userDrawn="1"/>
          </p:nvSpPr>
          <p:spPr>
            <a:xfrm>
              <a:off x="6765355" y="3270498"/>
              <a:ext cx="648072" cy="72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3" name="正方形/長方形 22"/>
            <p:cNvSpPr/>
            <p:nvPr userDrawn="1"/>
          </p:nvSpPr>
          <p:spPr>
            <a:xfrm>
              <a:off x="6119664" y="3270498"/>
              <a:ext cx="648072" cy="720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412222" y="3270498"/>
              <a:ext cx="648072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5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5767940" y="4275017"/>
            <a:ext cx="5697242" cy="682954"/>
          </a:xfrm>
        </p:spPr>
        <p:txBody>
          <a:bodyPr>
            <a:normAutofit/>
          </a:bodyPr>
          <a:lstStyle>
            <a:lvl1pPr algn="ctr">
              <a:defRPr sz="1333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5767940" y="3606056"/>
            <a:ext cx="5697242" cy="49809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705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story -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直線コネクタ 6"/>
          <p:cNvCxnSpPr>
            <a:endCxn id="8" idx="0"/>
          </p:cNvCxnSpPr>
          <p:nvPr userDrawn="1"/>
        </p:nvCxnSpPr>
        <p:spPr>
          <a:xfrm>
            <a:off x="6096000" y="0"/>
            <a:ext cx="1" cy="1312393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7516796" y="1819389"/>
            <a:ext cx="3072647" cy="986160"/>
          </a:xfrm>
        </p:spPr>
        <p:txBody>
          <a:bodyPr>
            <a:normAutofit/>
          </a:bodyPr>
          <a:lstStyle>
            <a:lvl1pPr algn="l">
              <a:defRPr sz="12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7516796" y="1191829"/>
            <a:ext cx="3072647" cy="498098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7577756" y="1669929"/>
            <a:ext cx="1218599" cy="48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cxnSp>
        <p:nvCxnSpPr>
          <p:cNvPr id="22" name="直線コネクタ 21"/>
          <p:cNvCxnSpPr/>
          <p:nvPr userDrawn="1"/>
        </p:nvCxnSpPr>
        <p:spPr>
          <a:xfrm>
            <a:off x="6096000" y="1569364"/>
            <a:ext cx="0" cy="980975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28" idx="3"/>
            <a:endCxn id="24" idx="2"/>
          </p:cNvCxnSpPr>
          <p:nvPr userDrawn="1"/>
        </p:nvCxnSpPr>
        <p:spPr>
          <a:xfrm>
            <a:off x="5566616" y="2721163"/>
            <a:ext cx="400919" cy="2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4"/>
          <p:cNvSpPr/>
          <p:nvPr userDrawn="1"/>
        </p:nvSpPr>
        <p:spPr>
          <a:xfrm>
            <a:off x="4795598" y="2341724"/>
            <a:ext cx="757677" cy="758880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4782257" y="2472114"/>
            <a:ext cx="784359" cy="49809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37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1596059" y="3099675"/>
            <a:ext cx="3072647" cy="986160"/>
          </a:xfrm>
        </p:spPr>
        <p:txBody>
          <a:bodyPr>
            <a:normAutofit/>
          </a:bodyPr>
          <a:lstStyle>
            <a:lvl1pPr algn="r">
              <a:defRPr sz="1200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1596059" y="2472114"/>
            <a:ext cx="3072647" cy="498098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3393060" y="2950214"/>
            <a:ext cx="1218599" cy="480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1200"/>
          </a:p>
        </p:txBody>
      </p:sp>
      <p:cxnSp>
        <p:nvCxnSpPr>
          <p:cNvPr id="46" name="直線コネクタ 45"/>
          <p:cNvCxnSpPr>
            <a:stCxn id="24" idx="4"/>
            <a:endCxn id="2" idx="0"/>
          </p:cNvCxnSpPr>
          <p:nvPr userDrawn="1"/>
        </p:nvCxnSpPr>
        <p:spPr>
          <a:xfrm>
            <a:off x="6096001" y="2849650"/>
            <a:ext cx="0" cy="1161753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stCxn id="8" idx="6"/>
            <a:endCxn id="17" idx="1"/>
          </p:cNvCxnSpPr>
          <p:nvPr userDrawn="1"/>
        </p:nvCxnSpPr>
        <p:spPr>
          <a:xfrm flipV="1">
            <a:off x="6224466" y="1440878"/>
            <a:ext cx="419844" cy="1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円/楕円 4"/>
          <p:cNvSpPr/>
          <p:nvPr userDrawn="1"/>
        </p:nvSpPr>
        <p:spPr>
          <a:xfrm>
            <a:off x="6657652" y="1061438"/>
            <a:ext cx="757677" cy="758880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テキスト プレースホルダー 12"/>
          <p:cNvSpPr>
            <a:spLocks noGrp="1"/>
          </p:cNvSpPr>
          <p:nvPr>
            <p:ph type="body" sz="quarter" idx="13" hasCustomPrompt="1"/>
          </p:nvPr>
        </p:nvSpPr>
        <p:spPr>
          <a:xfrm>
            <a:off x="6644311" y="1191829"/>
            <a:ext cx="784359" cy="49809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baseline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" name="二等辺三角形 1"/>
          <p:cNvSpPr/>
          <p:nvPr userDrawn="1"/>
        </p:nvSpPr>
        <p:spPr bwMode="auto">
          <a:xfrm>
            <a:off x="5875960" y="4011403"/>
            <a:ext cx="440081" cy="379439"/>
          </a:xfrm>
          <a:prstGeom prst="triangle">
            <a:avLst/>
          </a:prstGeom>
          <a:solidFill>
            <a:schemeClr val="tx2"/>
          </a:solidFill>
          <a:ln w="57150">
            <a:solidFill>
              <a:schemeClr val="bg1"/>
            </a:solidFill>
            <a:prstDash val="solid"/>
            <a:round/>
            <a:headEnd/>
            <a:tailEnd/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47" name="グループ化 46"/>
          <p:cNvGrpSpPr/>
          <p:nvPr userDrawn="1"/>
        </p:nvGrpSpPr>
        <p:grpSpPr>
          <a:xfrm>
            <a:off x="5460605" y="5119882"/>
            <a:ext cx="1293753" cy="48013"/>
            <a:chOff x="6119664" y="3270498"/>
            <a:chExt cx="1940630" cy="72008"/>
          </a:xfrm>
        </p:grpSpPr>
        <p:sp>
          <p:nvSpPr>
            <p:cNvPr id="48" name="正方形/長方形 47"/>
            <p:cNvSpPr/>
            <p:nvPr userDrawn="1"/>
          </p:nvSpPr>
          <p:spPr>
            <a:xfrm>
              <a:off x="6765355" y="3270498"/>
              <a:ext cx="648072" cy="72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9" name="正方形/長方形 58"/>
            <p:cNvSpPr/>
            <p:nvPr userDrawn="1"/>
          </p:nvSpPr>
          <p:spPr>
            <a:xfrm>
              <a:off x="6119664" y="3270498"/>
              <a:ext cx="648072" cy="720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0" name="正方形/長方形 59"/>
            <p:cNvSpPr/>
            <p:nvPr userDrawn="1"/>
          </p:nvSpPr>
          <p:spPr>
            <a:xfrm>
              <a:off x="7412222" y="3270498"/>
              <a:ext cx="648072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61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3258861" y="5307106"/>
            <a:ext cx="5697242" cy="948885"/>
          </a:xfrm>
        </p:spPr>
        <p:txBody>
          <a:bodyPr>
            <a:normAutofit/>
          </a:bodyPr>
          <a:lstStyle>
            <a:lvl1pPr algn="ctr">
              <a:defRPr sz="1333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3258861" y="4560360"/>
            <a:ext cx="5697242" cy="49809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8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4038600" y="6389527"/>
            <a:ext cx="4114800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8" name="楕円 7"/>
          <p:cNvSpPr/>
          <p:nvPr userDrawn="1"/>
        </p:nvSpPr>
        <p:spPr>
          <a:xfrm>
            <a:off x="5967535" y="1312393"/>
            <a:ext cx="256931" cy="25697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4" name="楕円 23"/>
          <p:cNvSpPr/>
          <p:nvPr userDrawn="1"/>
        </p:nvSpPr>
        <p:spPr>
          <a:xfrm>
            <a:off x="5967535" y="2592680"/>
            <a:ext cx="256931" cy="256971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  <a:effectLst>
            <a:outerShdw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65919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7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7" grpId="0" animBg="1"/>
      <p:bldP spid="2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/>
      <p:bldP spid="13" grpId="0" animBg="1"/>
      <p:bldP spid="1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/>
      <p:bldP spid="61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24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Square Images &amp; Descriptions + 1 Squ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フリーフォーム 18"/>
          <p:cNvSpPr/>
          <p:nvPr userDrawn="1"/>
        </p:nvSpPr>
        <p:spPr>
          <a:xfrm>
            <a:off x="250224" y="3737641"/>
            <a:ext cx="3576000" cy="2280352"/>
          </a:xfrm>
          <a:custGeom>
            <a:avLst/>
            <a:gdLst>
              <a:gd name="connsiteX0" fmla="*/ 0 w 5364000"/>
              <a:gd name="connsiteY0" fmla="*/ 2767393 h 3420000"/>
              <a:gd name="connsiteX1" fmla="*/ 648000 w 5364000"/>
              <a:gd name="connsiteY1" fmla="*/ 2767393 h 3420000"/>
              <a:gd name="connsiteX2" fmla="*/ 648000 w 5364000"/>
              <a:gd name="connsiteY2" fmla="*/ 3415393 h 3420000"/>
              <a:gd name="connsiteX3" fmla="*/ 0 w 5364000"/>
              <a:gd name="connsiteY3" fmla="*/ 3415393 h 3420000"/>
              <a:gd name="connsiteX4" fmla="*/ 648000 w 5364000"/>
              <a:gd name="connsiteY4" fmla="*/ 2124000 h 3420000"/>
              <a:gd name="connsiteX5" fmla="*/ 1296000 w 5364000"/>
              <a:gd name="connsiteY5" fmla="*/ 2124000 h 3420000"/>
              <a:gd name="connsiteX6" fmla="*/ 1296000 w 5364000"/>
              <a:gd name="connsiteY6" fmla="*/ 2772000 h 3420000"/>
              <a:gd name="connsiteX7" fmla="*/ 648000 w 5364000"/>
              <a:gd name="connsiteY7" fmla="*/ 2772000 h 3420000"/>
              <a:gd name="connsiteX8" fmla="*/ 1944000 w 5364000"/>
              <a:gd name="connsiteY8" fmla="*/ 0 h 3420000"/>
              <a:gd name="connsiteX9" fmla="*/ 5364000 w 5364000"/>
              <a:gd name="connsiteY9" fmla="*/ 0 h 3420000"/>
              <a:gd name="connsiteX10" fmla="*/ 5364000 w 5364000"/>
              <a:gd name="connsiteY10" fmla="*/ 3420000 h 3420000"/>
              <a:gd name="connsiteX11" fmla="*/ 1944000 w 5364000"/>
              <a:gd name="connsiteY11" fmla="*/ 3420000 h 3420000"/>
              <a:gd name="connsiteX12" fmla="*/ 1296000 w 5364000"/>
              <a:gd name="connsiteY12" fmla="*/ 3420000 h 3420000"/>
              <a:gd name="connsiteX13" fmla="*/ 1296000 w 5364000"/>
              <a:gd name="connsiteY13" fmla="*/ 2772000 h 3420000"/>
              <a:gd name="connsiteX14" fmla="*/ 1944000 w 5364000"/>
              <a:gd name="connsiteY14" fmla="*/ 2772000 h 3420000"/>
              <a:gd name="connsiteX15" fmla="*/ 1944000 w 5364000"/>
              <a:gd name="connsiteY15" fmla="*/ 2124000 h 3420000"/>
              <a:gd name="connsiteX16" fmla="*/ 1296000 w 5364000"/>
              <a:gd name="connsiteY16" fmla="*/ 2124000 h 3420000"/>
              <a:gd name="connsiteX17" fmla="*/ 1296000 w 5364000"/>
              <a:gd name="connsiteY17" fmla="*/ 1476000 h 3420000"/>
              <a:gd name="connsiteX18" fmla="*/ 1944000 w 5364000"/>
              <a:gd name="connsiteY18" fmla="*/ 1476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64000" h="3420000">
                <a:moveTo>
                  <a:pt x="0" y="2767393"/>
                </a:moveTo>
                <a:lnTo>
                  <a:pt x="648000" y="2767393"/>
                </a:lnTo>
                <a:lnTo>
                  <a:pt x="648000" y="3415393"/>
                </a:lnTo>
                <a:lnTo>
                  <a:pt x="0" y="3415393"/>
                </a:lnTo>
                <a:close/>
                <a:moveTo>
                  <a:pt x="648000" y="2124000"/>
                </a:moveTo>
                <a:lnTo>
                  <a:pt x="1296000" y="2124000"/>
                </a:lnTo>
                <a:lnTo>
                  <a:pt x="1296000" y="2772000"/>
                </a:lnTo>
                <a:lnTo>
                  <a:pt x="648000" y="2772000"/>
                </a:lnTo>
                <a:close/>
                <a:moveTo>
                  <a:pt x="1944000" y="0"/>
                </a:moveTo>
                <a:lnTo>
                  <a:pt x="5364000" y="0"/>
                </a:lnTo>
                <a:lnTo>
                  <a:pt x="5364000" y="3420000"/>
                </a:lnTo>
                <a:lnTo>
                  <a:pt x="1944000" y="3420000"/>
                </a:lnTo>
                <a:lnTo>
                  <a:pt x="1296000" y="3420000"/>
                </a:lnTo>
                <a:lnTo>
                  <a:pt x="1296000" y="2772000"/>
                </a:lnTo>
                <a:lnTo>
                  <a:pt x="1944000" y="2772000"/>
                </a:lnTo>
                <a:lnTo>
                  <a:pt x="1944000" y="2124000"/>
                </a:lnTo>
                <a:lnTo>
                  <a:pt x="1296000" y="2124000"/>
                </a:lnTo>
                <a:lnTo>
                  <a:pt x="1296000" y="1476000"/>
                </a:lnTo>
                <a:lnTo>
                  <a:pt x="1944000" y="1476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3826224" y="1457289"/>
            <a:ext cx="2280000" cy="22803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図プレースホルダー 28"/>
          <p:cNvSpPr>
            <a:spLocks noGrp="1"/>
          </p:cNvSpPr>
          <p:nvPr>
            <p:ph type="pic" sz="quarter" idx="12" hasCustomPrompt="1"/>
          </p:nvPr>
        </p:nvSpPr>
        <p:spPr>
          <a:xfrm>
            <a:off x="1546224" y="1457289"/>
            <a:ext cx="2476850" cy="2280352"/>
          </a:xfrm>
          <a:custGeom>
            <a:avLst/>
            <a:gdLst>
              <a:gd name="connsiteX0" fmla="*/ 0 w 3715275"/>
              <a:gd name="connsiteY0" fmla="*/ 0 h 3420000"/>
              <a:gd name="connsiteX1" fmla="*/ 295275 w 3715275"/>
              <a:gd name="connsiteY1" fmla="*/ 0 h 3420000"/>
              <a:gd name="connsiteX2" fmla="*/ 3420000 w 3715275"/>
              <a:gd name="connsiteY2" fmla="*/ 0 h 3420000"/>
              <a:gd name="connsiteX3" fmla="*/ 3420000 w 3715275"/>
              <a:gd name="connsiteY3" fmla="*/ 1562363 h 3420000"/>
              <a:gd name="connsiteX4" fmla="*/ 3715275 w 3715275"/>
              <a:gd name="connsiteY4" fmla="*/ 1710000 h 3420000"/>
              <a:gd name="connsiteX5" fmla="*/ 3420000 w 3715275"/>
              <a:gd name="connsiteY5" fmla="*/ 1857638 h 3420000"/>
              <a:gd name="connsiteX6" fmla="*/ 3420000 w 3715275"/>
              <a:gd name="connsiteY6" fmla="*/ 3420000 h 3420000"/>
              <a:gd name="connsiteX7" fmla="*/ 295275 w 3715275"/>
              <a:gd name="connsiteY7" fmla="*/ 3420000 h 3420000"/>
              <a:gd name="connsiteX8" fmla="*/ 0 w 3715275"/>
              <a:gd name="connsiteY8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5275" h="3420000">
                <a:moveTo>
                  <a:pt x="0" y="0"/>
                </a:moveTo>
                <a:lnTo>
                  <a:pt x="295275" y="0"/>
                </a:lnTo>
                <a:lnTo>
                  <a:pt x="3420000" y="0"/>
                </a:lnTo>
                <a:lnTo>
                  <a:pt x="3420000" y="1562363"/>
                </a:lnTo>
                <a:lnTo>
                  <a:pt x="3715275" y="1710000"/>
                </a:lnTo>
                <a:lnTo>
                  <a:pt x="3420000" y="1857638"/>
                </a:lnTo>
                <a:lnTo>
                  <a:pt x="3420000" y="3420000"/>
                </a:lnTo>
                <a:lnTo>
                  <a:pt x="295275" y="3420000"/>
                </a:lnTo>
                <a:lnTo>
                  <a:pt x="0" y="3420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5" name="図プレースホルダー 24"/>
          <p:cNvSpPr>
            <a:spLocks noGrp="1"/>
          </p:cNvSpPr>
          <p:nvPr>
            <p:ph type="pic" sz="quarter" idx="13" hasCustomPrompt="1"/>
          </p:nvPr>
        </p:nvSpPr>
        <p:spPr>
          <a:xfrm>
            <a:off x="3619849" y="3737641"/>
            <a:ext cx="2486375" cy="2280352"/>
          </a:xfrm>
          <a:custGeom>
            <a:avLst/>
            <a:gdLst>
              <a:gd name="connsiteX0" fmla="*/ 309563 w 3729563"/>
              <a:gd name="connsiteY0" fmla="*/ 0 h 3420000"/>
              <a:gd name="connsiteX1" fmla="*/ 3420000 w 3729563"/>
              <a:gd name="connsiteY1" fmla="*/ 0 h 3420000"/>
              <a:gd name="connsiteX2" fmla="*/ 3729563 w 3729563"/>
              <a:gd name="connsiteY2" fmla="*/ 0 h 3420000"/>
              <a:gd name="connsiteX3" fmla="*/ 3729563 w 3729563"/>
              <a:gd name="connsiteY3" fmla="*/ 3420000 h 3420000"/>
              <a:gd name="connsiteX4" fmla="*/ 3420000 w 3729563"/>
              <a:gd name="connsiteY4" fmla="*/ 3420000 h 3420000"/>
              <a:gd name="connsiteX5" fmla="*/ 309563 w 3729563"/>
              <a:gd name="connsiteY5" fmla="*/ 3420000 h 3420000"/>
              <a:gd name="connsiteX6" fmla="*/ 309563 w 3729563"/>
              <a:gd name="connsiteY6" fmla="*/ 1864782 h 3420000"/>
              <a:gd name="connsiteX7" fmla="*/ 0 w 3729563"/>
              <a:gd name="connsiteY7" fmla="*/ 1710000 h 3420000"/>
              <a:gd name="connsiteX8" fmla="*/ 309563 w 3729563"/>
              <a:gd name="connsiteY8" fmla="*/ 1555219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9563" h="3420000">
                <a:moveTo>
                  <a:pt x="309563" y="0"/>
                </a:moveTo>
                <a:lnTo>
                  <a:pt x="3420000" y="0"/>
                </a:lnTo>
                <a:lnTo>
                  <a:pt x="3729563" y="0"/>
                </a:lnTo>
                <a:lnTo>
                  <a:pt x="3729563" y="3420000"/>
                </a:lnTo>
                <a:lnTo>
                  <a:pt x="3420000" y="3420000"/>
                </a:lnTo>
                <a:lnTo>
                  <a:pt x="309563" y="3420000"/>
                </a:lnTo>
                <a:lnTo>
                  <a:pt x="309563" y="1864782"/>
                </a:lnTo>
                <a:lnTo>
                  <a:pt x="0" y="1710000"/>
                </a:lnTo>
                <a:lnTo>
                  <a:pt x="309563" y="155521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43" name="テキスト プレースホルダー 12"/>
          <p:cNvSpPr>
            <a:spLocks noGrp="1"/>
          </p:cNvSpPr>
          <p:nvPr>
            <p:ph type="body" sz="quarter" idx="16" hasCustomPrompt="1"/>
          </p:nvPr>
        </p:nvSpPr>
        <p:spPr>
          <a:xfrm>
            <a:off x="4086227" y="1690679"/>
            <a:ext cx="1876425" cy="184214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1702498" y="3956746"/>
            <a:ext cx="1876425" cy="184214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Font typeface="Wingdings" panose="05000000000000000000" pitchFamily="2" charset="2"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19" hasCustomPrompt="1"/>
          </p:nvPr>
        </p:nvSpPr>
        <p:spPr>
          <a:xfrm>
            <a:off x="6106584" y="1457111"/>
            <a:ext cx="5855299" cy="4560443"/>
          </a:xfrm>
          <a:custGeom>
            <a:avLst/>
            <a:gdLst>
              <a:gd name="connsiteX0" fmla="*/ 7486950 w 8782949"/>
              <a:gd name="connsiteY0" fmla="*/ 648000 h 6839609"/>
              <a:gd name="connsiteX1" fmla="*/ 8134949 w 8782949"/>
              <a:gd name="connsiteY1" fmla="*/ 648000 h 6839609"/>
              <a:gd name="connsiteX2" fmla="*/ 8134949 w 8782949"/>
              <a:gd name="connsiteY2" fmla="*/ 1296000 h 6839609"/>
              <a:gd name="connsiteX3" fmla="*/ 7486950 w 8782949"/>
              <a:gd name="connsiteY3" fmla="*/ 1296000 h 6839609"/>
              <a:gd name="connsiteX4" fmla="*/ 8134949 w 8782949"/>
              <a:gd name="connsiteY4" fmla="*/ 0 h 6839609"/>
              <a:gd name="connsiteX5" fmla="*/ 8782949 w 8782949"/>
              <a:gd name="connsiteY5" fmla="*/ 0 h 6839609"/>
              <a:gd name="connsiteX6" fmla="*/ 8782949 w 8782949"/>
              <a:gd name="connsiteY6" fmla="*/ 648000 h 6839609"/>
              <a:gd name="connsiteX7" fmla="*/ 8134949 w 8782949"/>
              <a:gd name="connsiteY7" fmla="*/ 648000 h 6839609"/>
              <a:gd name="connsiteX8" fmla="*/ 6838950 w 8782949"/>
              <a:gd name="connsiteY8" fmla="*/ 0 h 6839609"/>
              <a:gd name="connsiteX9" fmla="*/ 7486950 w 8782949"/>
              <a:gd name="connsiteY9" fmla="*/ 0 h 6839609"/>
              <a:gd name="connsiteX10" fmla="*/ 7486950 w 8782949"/>
              <a:gd name="connsiteY10" fmla="*/ 648000 h 6839609"/>
              <a:gd name="connsiteX11" fmla="*/ 6838950 w 8782949"/>
              <a:gd name="connsiteY11" fmla="*/ 648000 h 6839609"/>
              <a:gd name="connsiteX12" fmla="*/ 6838950 w 8782949"/>
              <a:gd name="connsiteY12" fmla="*/ 1296000 h 6839609"/>
              <a:gd name="connsiteX13" fmla="*/ 7486950 w 8782949"/>
              <a:gd name="connsiteY13" fmla="*/ 1296000 h 6839609"/>
              <a:gd name="connsiteX14" fmla="*/ 7486950 w 8782949"/>
              <a:gd name="connsiteY14" fmla="*/ 1944000 h 6839609"/>
              <a:gd name="connsiteX15" fmla="*/ 6838950 w 8782949"/>
              <a:gd name="connsiteY15" fmla="*/ 1944000 h 6839609"/>
              <a:gd name="connsiteX16" fmla="*/ 6838950 w 8782949"/>
              <a:gd name="connsiteY16" fmla="*/ 6839609 h 6839609"/>
              <a:gd name="connsiteX17" fmla="*/ 0 w 8782949"/>
              <a:gd name="connsiteY17" fmla="*/ 6839609 h 6839609"/>
              <a:gd name="connsiteX18" fmla="*/ 0 w 8782949"/>
              <a:gd name="connsiteY18" fmla="*/ 659 h 6839609"/>
              <a:gd name="connsiteX19" fmla="*/ 6838950 w 8782949"/>
              <a:gd name="connsiteY19" fmla="*/ 659 h 683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82949" h="6839609">
                <a:moveTo>
                  <a:pt x="7486950" y="648000"/>
                </a:moveTo>
                <a:lnTo>
                  <a:pt x="8134949" y="648000"/>
                </a:lnTo>
                <a:lnTo>
                  <a:pt x="8134949" y="1296000"/>
                </a:lnTo>
                <a:lnTo>
                  <a:pt x="7486950" y="1296000"/>
                </a:lnTo>
                <a:close/>
                <a:moveTo>
                  <a:pt x="8134949" y="0"/>
                </a:moveTo>
                <a:lnTo>
                  <a:pt x="8782949" y="0"/>
                </a:lnTo>
                <a:lnTo>
                  <a:pt x="8782949" y="648000"/>
                </a:lnTo>
                <a:lnTo>
                  <a:pt x="8134949" y="648000"/>
                </a:lnTo>
                <a:close/>
                <a:moveTo>
                  <a:pt x="6838950" y="0"/>
                </a:moveTo>
                <a:lnTo>
                  <a:pt x="7486950" y="0"/>
                </a:lnTo>
                <a:lnTo>
                  <a:pt x="7486950" y="648000"/>
                </a:lnTo>
                <a:lnTo>
                  <a:pt x="6838950" y="648000"/>
                </a:lnTo>
                <a:lnTo>
                  <a:pt x="6838950" y="1296000"/>
                </a:lnTo>
                <a:lnTo>
                  <a:pt x="7486950" y="1296000"/>
                </a:lnTo>
                <a:lnTo>
                  <a:pt x="7486950" y="1944000"/>
                </a:lnTo>
                <a:lnTo>
                  <a:pt x="6838950" y="1944000"/>
                </a:lnTo>
                <a:lnTo>
                  <a:pt x="6838950" y="6839609"/>
                </a:lnTo>
                <a:lnTo>
                  <a:pt x="0" y="6839609"/>
                </a:lnTo>
                <a:lnTo>
                  <a:pt x="0" y="659"/>
                </a:lnTo>
                <a:lnTo>
                  <a:pt x="6838950" y="65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226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  <p:bldP spid="29" grpId="0" animBg="1"/>
      <p:bldP spid="25" grpId="0" animBg="1"/>
      <p:bldP spid="43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</p:bldLst>
  </p:timing>
  <p:extLst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Images, Headings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図プレースホルダー 32"/>
          <p:cNvSpPr>
            <a:spLocks noGrp="1"/>
          </p:cNvSpPr>
          <p:nvPr>
            <p:ph type="pic" sz="quarter" idx="13" hasCustomPrompt="1"/>
          </p:nvPr>
        </p:nvSpPr>
        <p:spPr>
          <a:xfrm>
            <a:off x="5675337" y="1680892"/>
            <a:ext cx="6517714" cy="2638862"/>
          </a:xfrm>
          <a:custGeom>
            <a:avLst/>
            <a:gdLst>
              <a:gd name="connsiteX0" fmla="*/ 0 w 9776571"/>
              <a:gd name="connsiteY0" fmla="*/ 45 h 3957682"/>
              <a:gd name="connsiteX1" fmla="*/ 648000 w 9776571"/>
              <a:gd name="connsiteY1" fmla="*/ 45 h 3957682"/>
              <a:gd name="connsiteX2" fmla="*/ 648000 w 9776571"/>
              <a:gd name="connsiteY2" fmla="*/ 648045 h 3957682"/>
              <a:gd name="connsiteX3" fmla="*/ 1294067 w 9776571"/>
              <a:gd name="connsiteY3" fmla="*/ 648045 h 3957682"/>
              <a:gd name="connsiteX4" fmla="*/ 1294067 w 9776571"/>
              <a:gd name="connsiteY4" fmla="*/ 1296045 h 3957682"/>
              <a:gd name="connsiteX5" fmla="*/ 646067 w 9776571"/>
              <a:gd name="connsiteY5" fmla="*/ 1296045 h 3957682"/>
              <a:gd name="connsiteX6" fmla="*/ 646067 w 9776571"/>
              <a:gd name="connsiteY6" fmla="*/ 648045 h 3957682"/>
              <a:gd name="connsiteX7" fmla="*/ 0 w 9776571"/>
              <a:gd name="connsiteY7" fmla="*/ 648045 h 3957682"/>
              <a:gd name="connsiteX8" fmla="*/ 5685585 w 9776571"/>
              <a:gd name="connsiteY8" fmla="*/ 0 h 3957682"/>
              <a:gd name="connsiteX9" fmla="*/ 9776571 w 9776571"/>
              <a:gd name="connsiteY9" fmla="*/ 0 h 3957682"/>
              <a:gd name="connsiteX10" fmla="*/ 9776571 w 9776571"/>
              <a:gd name="connsiteY10" fmla="*/ 3957638 h 3957682"/>
              <a:gd name="connsiteX11" fmla="*/ 9735449 w 9776571"/>
              <a:gd name="connsiteY11" fmla="*/ 3957638 h 3957682"/>
              <a:gd name="connsiteX12" fmla="*/ 9735449 w 9776571"/>
              <a:gd name="connsiteY12" fmla="*/ 3957682 h 3957682"/>
              <a:gd name="connsiteX13" fmla="*/ 1942067 w 9776571"/>
              <a:gd name="connsiteY13" fmla="*/ 3957682 h 3957682"/>
              <a:gd name="connsiteX14" fmla="*/ 1942067 w 9776571"/>
              <a:gd name="connsiteY14" fmla="*/ 1944045 h 3957682"/>
              <a:gd name="connsiteX15" fmla="*/ 1294067 w 9776571"/>
              <a:gd name="connsiteY15" fmla="*/ 1944045 h 3957682"/>
              <a:gd name="connsiteX16" fmla="*/ 1294067 w 9776571"/>
              <a:gd name="connsiteY16" fmla="*/ 1296045 h 3957682"/>
              <a:gd name="connsiteX17" fmla="*/ 1942067 w 9776571"/>
              <a:gd name="connsiteY17" fmla="*/ 1296045 h 3957682"/>
              <a:gd name="connsiteX18" fmla="*/ 1942067 w 9776571"/>
              <a:gd name="connsiteY18" fmla="*/ 648045 h 3957682"/>
              <a:gd name="connsiteX19" fmla="*/ 1294067 w 9776571"/>
              <a:gd name="connsiteY19" fmla="*/ 648045 h 3957682"/>
              <a:gd name="connsiteX20" fmla="*/ 1294067 w 9776571"/>
              <a:gd name="connsiteY20" fmla="*/ 45 h 3957682"/>
              <a:gd name="connsiteX21" fmla="*/ 1942067 w 9776571"/>
              <a:gd name="connsiteY21" fmla="*/ 45 h 3957682"/>
              <a:gd name="connsiteX22" fmla="*/ 5685585 w 9776571"/>
              <a:gd name="connsiteY22" fmla="*/ 45 h 395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776571" h="3957682">
                <a:moveTo>
                  <a:pt x="0" y="45"/>
                </a:moveTo>
                <a:lnTo>
                  <a:pt x="648000" y="45"/>
                </a:lnTo>
                <a:lnTo>
                  <a:pt x="648000" y="648045"/>
                </a:lnTo>
                <a:lnTo>
                  <a:pt x="1294067" y="648045"/>
                </a:lnTo>
                <a:lnTo>
                  <a:pt x="1294067" y="1296045"/>
                </a:lnTo>
                <a:lnTo>
                  <a:pt x="646067" y="1296045"/>
                </a:lnTo>
                <a:lnTo>
                  <a:pt x="646067" y="648045"/>
                </a:lnTo>
                <a:lnTo>
                  <a:pt x="0" y="648045"/>
                </a:lnTo>
                <a:close/>
                <a:moveTo>
                  <a:pt x="5685585" y="0"/>
                </a:moveTo>
                <a:lnTo>
                  <a:pt x="9776571" y="0"/>
                </a:lnTo>
                <a:lnTo>
                  <a:pt x="9776571" y="3957638"/>
                </a:lnTo>
                <a:lnTo>
                  <a:pt x="9735449" y="3957638"/>
                </a:lnTo>
                <a:lnTo>
                  <a:pt x="9735449" y="3957682"/>
                </a:lnTo>
                <a:lnTo>
                  <a:pt x="1942067" y="3957682"/>
                </a:lnTo>
                <a:lnTo>
                  <a:pt x="1942067" y="1944045"/>
                </a:lnTo>
                <a:lnTo>
                  <a:pt x="1294067" y="1944045"/>
                </a:lnTo>
                <a:lnTo>
                  <a:pt x="1294067" y="1296045"/>
                </a:lnTo>
                <a:lnTo>
                  <a:pt x="1942067" y="1296045"/>
                </a:lnTo>
                <a:lnTo>
                  <a:pt x="1942067" y="648045"/>
                </a:lnTo>
                <a:lnTo>
                  <a:pt x="1294067" y="648045"/>
                </a:lnTo>
                <a:lnTo>
                  <a:pt x="1294067" y="45"/>
                </a:lnTo>
                <a:lnTo>
                  <a:pt x="1942067" y="45"/>
                </a:lnTo>
                <a:lnTo>
                  <a:pt x="5685585" y="4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                      Insert an image</a:t>
            </a:r>
            <a:endParaRPr kumimoji="1" lang="ja-JP" altLang="en-US" dirty="0"/>
          </a:p>
        </p:txBody>
      </p:sp>
      <p:sp>
        <p:nvSpPr>
          <p:cNvPr id="34" name="図プレースホルダー 33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1680892"/>
            <a:ext cx="6517715" cy="2638862"/>
          </a:xfrm>
          <a:custGeom>
            <a:avLst/>
            <a:gdLst>
              <a:gd name="connsiteX0" fmla="*/ 9128572 w 9776572"/>
              <a:gd name="connsiteY0" fmla="*/ 3309682 h 3957682"/>
              <a:gd name="connsiteX1" fmla="*/ 9776572 w 9776572"/>
              <a:gd name="connsiteY1" fmla="*/ 3309682 h 3957682"/>
              <a:gd name="connsiteX2" fmla="*/ 9776572 w 9776572"/>
              <a:gd name="connsiteY2" fmla="*/ 3957682 h 3957682"/>
              <a:gd name="connsiteX3" fmla="*/ 9128572 w 9776572"/>
              <a:gd name="connsiteY3" fmla="*/ 3957682 h 3957682"/>
              <a:gd name="connsiteX4" fmla="*/ 8480572 w 9776572"/>
              <a:gd name="connsiteY4" fmla="*/ 2661682 h 3957682"/>
              <a:gd name="connsiteX5" fmla="*/ 9128572 w 9776572"/>
              <a:gd name="connsiteY5" fmla="*/ 2661682 h 3957682"/>
              <a:gd name="connsiteX6" fmla="*/ 9128572 w 9776572"/>
              <a:gd name="connsiteY6" fmla="*/ 3309682 h 3957682"/>
              <a:gd name="connsiteX7" fmla="*/ 8480572 w 9776572"/>
              <a:gd name="connsiteY7" fmla="*/ 3309682 h 3957682"/>
              <a:gd name="connsiteX8" fmla="*/ 0 w 9776572"/>
              <a:gd name="connsiteY8" fmla="*/ 0 h 3957682"/>
              <a:gd name="connsiteX9" fmla="*/ 4090987 w 9776572"/>
              <a:gd name="connsiteY9" fmla="*/ 0 h 3957682"/>
              <a:gd name="connsiteX10" fmla="*/ 4090987 w 9776572"/>
              <a:gd name="connsiteY10" fmla="*/ 45 h 3957682"/>
              <a:gd name="connsiteX11" fmla="*/ 7832572 w 9776572"/>
              <a:gd name="connsiteY11" fmla="*/ 45 h 3957682"/>
              <a:gd name="connsiteX12" fmla="*/ 7832572 w 9776572"/>
              <a:gd name="connsiteY12" fmla="*/ 2012050 h 3957682"/>
              <a:gd name="connsiteX13" fmla="*/ 8480572 w 9776572"/>
              <a:gd name="connsiteY13" fmla="*/ 2012050 h 3957682"/>
              <a:gd name="connsiteX14" fmla="*/ 8480572 w 9776572"/>
              <a:gd name="connsiteY14" fmla="*/ 2660050 h 3957682"/>
              <a:gd name="connsiteX15" fmla="*/ 7832572 w 9776572"/>
              <a:gd name="connsiteY15" fmla="*/ 2660050 h 3957682"/>
              <a:gd name="connsiteX16" fmla="*/ 7832572 w 9776572"/>
              <a:gd name="connsiteY16" fmla="*/ 3309682 h 3957682"/>
              <a:gd name="connsiteX17" fmla="*/ 8480572 w 9776572"/>
              <a:gd name="connsiteY17" fmla="*/ 3309682 h 3957682"/>
              <a:gd name="connsiteX18" fmla="*/ 8480572 w 9776572"/>
              <a:gd name="connsiteY18" fmla="*/ 3957682 h 3957682"/>
              <a:gd name="connsiteX19" fmla="*/ 7832572 w 9776572"/>
              <a:gd name="connsiteY19" fmla="*/ 3957682 h 3957682"/>
              <a:gd name="connsiteX20" fmla="*/ 39189 w 9776572"/>
              <a:gd name="connsiteY20" fmla="*/ 3957682 h 3957682"/>
              <a:gd name="connsiteX21" fmla="*/ 39189 w 9776572"/>
              <a:gd name="connsiteY21" fmla="*/ 3957638 h 3957682"/>
              <a:gd name="connsiteX22" fmla="*/ 0 w 9776572"/>
              <a:gd name="connsiteY22" fmla="*/ 3957638 h 395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776572" h="3957682">
                <a:moveTo>
                  <a:pt x="9128572" y="3309682"/>
                </a:moveTo>
                <a:lnTo>
                  <a:pt x="9776572" y="3309682"/>
                </a:lnTo>
                <a:lnTo>
                  <a:pt x="9776572" y="3957682"/>
                </a:lnTo>
                <a:lnTo>
                  <a:pt x="9128572" y="3957682"/>
                </a:lnTo>
                <a:close/>
                <a:moveTo>
                  <a:pt x="8480572" y="2661682"/>
                </a:moveTo>
                <a:lnTo>
                  <a:pt x="9128572" y="2661682"/>
                </a:lnTo>
                <a:lnTo>
                  <a:pt x="9128572" y="3309682"/>
                </a:lnTo>
                <a:lnTo>
                  <a:pt x="8480572" y="3309682"/>
                </a:lnTo>
                <a:close/>
                <a:moveTo>
                  <a:pt x="0" y="0"/>
                </a:moveTo>
                <a:lnTo>
                  <a:pt x="4090987" y="0"/>
                </a:lnTo>
                <a:lnTo>
                  <a:pt x="4090987" y="45"/>
                </a:lnTo>
                <a:lnTo>
                  <a:pt x="7832572" y="45"/>
                </a:lnTo>
                <a:lnTo>
                  <a:pt x="7832572" y="2012050"/>
                </a:lnTo>
                <a:lnTo>
                  <a:pt x="8480572" y="2012050"/>
                </a:lnTo>
                <a:lnTo>
                  <a:pt x="8480572" y="2660050"/>
                </a:lnTo>
                <a:lnTo>
                  <a:pt x="7832572" y="2660050"/>
                </a:lnTo>
                <a:lnTo>
                  <a:pt x="7832572" y="3309682"/>
                </a:lnTo>
                <a:lnTo>
                  <a:pt x="8480572" y="3309682"/>
                </a:lnTo>
                <a:lnTo>
                  <a:pt x="8480572" y="3957682"/>
                </a:lnTo>
                <a:lnTo>
                  <a:pt x="7832572" y="3957682"/>
                </a:lnTo>
                <a:lnTo>
                  <a:pt x="39189" y="3957682"/>
                </a:lnTo>
                <a:lnTo>
                  <a:pt x="39189" y="3957638"/>
                </a:lnTo>
                <a:lnTo>
                  <a:pt x="0" y="39576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12" hasCustomPrompt="1"/>
          </p:nvPr>
        </p:nvSpPr>
        <p:spPr>
          <a:xfrm>
            <a:off x="900990" y="5096102"/>
            <a:ext cx="4267073" cy="1144637"/>
          </a:xfrm>
        </p:spPr>
        <p:txBody>
          <a:bodyPr>
            <a:normAutofit/>
          </a:bodyPr>
          <a:lstStyle>
            <a:lvl1pPr algn="l">
              <a:defRPr sz="1333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12"/>
          <p:cNvSpPr>
            <a:spLocks noGrp="1"/>
          </p:cNvSpPr>
          <p:nvPr>
            <p:ph type="body" sz="quarter" idx="17" hasCustomPrompt="1"/>
          </p:nvPr>
        </p:nvSpPr>
        <p:spPr>
          <a:xfrm>
            <a:off x="900990" y="4468541"/>
            <a:ext cx="4267073" cy="498098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71273" y="4946642"/>
            <a:ext cx="1218599" cy="48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テキスト プレースホルダー 12"/>
          <p:cNvSpPr>
            <a:spLocks noGrp="1"/>
          </p:cNvSpPr>
          <p:nvPr>
            <p:ph type="body" sz="quarter" idx="18" hasCustomPrompt="1"/>
          </p:nvPr>
        </p:nvSpPr>
        <p:spPr>
          <a:xfrm>
            <a:off x="6938807" y="5096102"/>
            <a:ext cx="4267073" cy="1144637"/>
          </a:xfrm>
        </p:spPr>
        <p:txBody>
          <a:bodyPr>
            <a:normAutofit/>
          </a:bodyPr>
          <a:lstStyle>
            <a:lvl1pPr algn="l">
              <a:defRPr sz="1333" baseline="0"/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12"/>
          <p:cNvSpPr>
            <a:spLocks noGrp="1"/>
          </p:cNvSpPr>
          <p:nvPr>
            <p:ph type="body" sz="quarter" idx="19" hasCustomPrompt="1"/>
          </p:nvPr>
        </p:nvSpPr>
        <p:spPr>
          <a:xfrm>
            <a:off x="6938807" y="4468541"/>
            <a:ext cx="4267073" cy="498098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baseline="0">
                <a:solidFill>
                  <a:schemeClr val="tx2"/>
                </a:solidFill>
                <a:latin typeface="Ubuntu Medium" panose="020B0604030602030204" pitchFamily="34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7009090" y="4946642"/>
            <a:ext cx="1218599" cy="48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02395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24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720000" y="655200"/>
            <a:ext cx="108000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subTitle" idx="1"/>
          </p:nvPr>
        </p:nvSpPr>
        <p:spPr>
          <a:xfrm>
            <a:off x="1126400" y="4469600"/>
            <a:ext cx="2552000" cy="1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3471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4353200" y="2307433"/>
            <a:ext cx="33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1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1"/>
          </p:nvPr>
        </p:nvSpPr>
        <p:spPr>
          <a:xfrm>
            <a:off x="821600" y="4414500"/>
            <a:ext cx="27356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2"/>
          </p:nvPr>
        </p:nvSpPr>
        <p:spPr>
          <a:xfrm>
            <a:off x="4353200" y="3132784"/>
            <a:ext cx="27356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3"/>
          </p:nvPr>
        </p:nvSpPr>
        <p:spPr>
          <a:xfrm>
            <a:off x="8343587" y="1911100"/>
            <a:ext cx="27356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4"/>
          </p:nvPr>
        </p:nvSpPr>
        <p:spPr>
          <a:xfrm>
            <a:off x="8343600" y="1087767"/>
            <a:ext cx="33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1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5"/>
          </p:nvPr>
        </p:nvSpPr>
        <p:spPr>
          <a:xfrm>
            <a:off x="821600" y="3594367"/>
            <a:ext cx="33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1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85810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18936" y="2852936"/>
            <a:ext cx="10801146" cy="2208245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814955" y="2756926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74045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アーチ 4"/>
          <p:cNvSpPr/>
          <p:nvPr userDrawn="1"/>
        </p:nvSpPr>
        <p:spPr>
          <a:xfrm rot="3600000">
            <a:off x="777225" y="2340178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3" name="アーチ 12"/>
          <p:cNvSpPr/>
          <p:nvPr userDrawn="1"/>
        </p:nvSpPr>
        <p:spPr>
          <a:xfrm rot="6618510">
            <a:off x="854950" y="2417910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348817" y="2497201"/>
            <a:ext cx="4951672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200" y="2967985"/>
            <a:ext cx="9292823" cy="2151884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4868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13" grpId="0" animBg="1"/>
      <p:bldP spid="13" grpId="1" animBg="1"/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507515" y="2235200"/>
            <a:ext cx="2614118" cy="2207491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6216084" y="2235200"/>
            <a:ext cx="2614118" cy="2983346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070366" y="2235200"/>
            <a:ext cx="2614119" cy="3334327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1"/>
            <a:ext cx="12192000" cy="2235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361799" y="1"/>
            <a:ext cx="2614118" cy="4839854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544464" y="1591203"/>
            <a:ext cx="184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4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3404909" y="1591202"/>
            <a:ext cx="184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4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6265353" y="1591202"/>
            <a:ext cx="184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4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9125796" y="1591201"/>
            <a:ext cx="184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4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6187841" y="165600"/>
            <a:ext cx="5496644" cy="80210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6331870" y="93360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42497" y="2368150"/>
            <a:ext cx="2477690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552174" y="2789893"/>
            <a:ext cx="2486414" cy="1206374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3395114" y="2368150"/>
            <a:ext cx="2477690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404792" y="2789893"/>
            <a:ext cx="2486414" cy="165279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247732" y="2368150"/>
            <a:ext cx="2477690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257409" y="2789893"/>
            <a:ext cx="2486414" cy="193208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119704" y="2368150"/>
            <a:ext cx="2463701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10027" y="2789893"/>
            <a:ext cx="2486414" cy="234816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411496" y="5399314"/>
            <a:ext cx="8491372" cy="87085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507515" y="5332488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216084" y="1028734"/>
            <a:ext cx="5399723" cy="336037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632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アーチ 19"/>
          <p:cNvSpPr/>
          <p:nvPr userDrawn="1"/>
        </p:nvSpPr>
        <p:spPr>
          <a:xfrm rot="3600000">
            <a:off x="777225" y="1962047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6618510">
            <a:off x="854950" y="2039779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348818" y="2119070"/>
            <a:ext cx="4556106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201" y="2589855"/>
            <a:ext cx="4098724" cy="3151161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アーチ 26"/>
          <p:cNvSpPr/>
          <p:nvPr userDrawn="1"/>
        </p:nvSpPr>
        <p:spPr>
          <a:xfrm rot="3600000">
            <a:off x="6277591" y="1959983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8" name="アーチ 27"/>
          <p:cNvSpPr/>
          <p:nvPr userDrawn="1"/>
        </p:nvSpPr>
        <p:spPr>
          <a:xfrm rot="6618510">
            <a:off x="6355316" y="2037714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849184" y="2117006"/>
            <a:ext cx="4556106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306567" y="2587790"/>
            <a:ext cx="4098724" cy="3151161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244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7" grpId="1" animBg="1"/>
      <p:bldP spid="28" grpId="0" animBg="1"/>
      <p:bldP spid="28" grpId="1" animBg="1"/>
      <p:bldP spid="2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0" y="1876403"/>
            <a:ext cx="6443876" cy="2208245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grpSp>
        <p:nvGrpSpPr>
          <p:cNvPr id="34" name="グループ化 33"/>
          <p:cNvGrpSpPr/>
          <p:nvPr userDrawn="1"/>
        </p:nvGrpSpPr>
        <p:grpSpPr>
          <a:xfrm rot="10800000">
            <a:off x="5748124" y="2202047"/>
            <a:ext cx="6443876" cy="2208245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36" name="直角三角形 3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56641" y="2069094"/>
            <a:ext cx="4934654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710601" y="2403572"/>
            <a:ext cx="4934654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 userDrawn="1"/>
        </p:nvGrpSpPr>
        <p:grpSpPr>
          <a:xfrm>
            <a:off x="0" y="4074294"/>
            <a:ext cx="6468055" cy="79353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" name="直角三角形 40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2" name="グループ化 41"/>
          <p:cNvGrpSpPr/>
          <p:nvPr userDrawn="1"/>
        </p:nvGrpSpPr>
        <p:grpSpPr>
          <a:xfrm rot="10800000">
            <a:off x="5721828" y="2133277"/>
            <a:ext cx="6470171" cy="79353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44" name="直角三角形 43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553025" y="4232388"/>
            <a:ext cx="4942318" cy="126247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6703501" y="4486492"/>
            <a:ext cx="4942318" cy="126247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86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777225" y="1613571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854950" y="1691303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348817" y="1770594"/>
            <a:ext cx="4951672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200" y="2241379"/>
            <a:ext cx="9292823" cy="85016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777225" y="3087141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854950" y="3164872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48817" y="3244164"/>
            <a:ext cx="4951672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806200" y="3714948"/>
            <a:ext cx="9292823" cy="85016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アーチ 41"/>
          <p:cNvSpPr/>
          <p:nvPr userDrawn="1"/>
        </p:nvSpPr>
        <p:spPr>
          <a:xfrm rot="3600000">
            <a:off x="777225" y="4560709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3" name="アーチ 42"/>
          <p:cNvSpPr/>
          <p:nvPr userDrawn="1"/>
        </p:nvSpPr>
        <p:spPr>
          <a:xfrm rot="6618510">
            <a:off x="854950" y="4638441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48817" y="4717732"/>
            <a:ext cx="4951672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806200" y="5188517"/>
            <a:ext cx="9292823" cy="85016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38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2" grpId="1" animBg="1"/>
      <p:bldP spid="43" grpId="0" animBg="1"/>
      <p:bldP spid="43" grpId="1" animBg="1"/>
      <p:bldP spid="44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777225" y="1613571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854950" y="1691303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348817" y="1770594"/>
            <a:ext cx="4951672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200" y="2241379"/>
            <a:ext cx="9292823" cy="85016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777225" y="3087141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 dirty="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854950" y="3164872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48817" y="3244164"/>
            <a:ext cx="4951672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806200" y="3714948"/>
            <a:ext cx="9292823" cy="85016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776469" y="4564592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 dirty="0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854195" y="4642324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348062" y="4721615"/>
            <a:ext cx="4951672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805445" y="5192399"/>
            <a:ext cx="9292823" cy="85016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12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777225" y="1613571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854950" y="1691303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348817" y="1770594"/>
            <a:ext cx="4746654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201" y="2241379"/>
            <a:ext cx="4289271" cy="148116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777225" y="3890264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854950" y="3967996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48817" y="4047287"/>
            <a:ext cx="4746654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806201" y="4518071"/>
            <a:ext cx="4289271" cy="148116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6248557" y="1615605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6326282" y="1693336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6820149" y="1772628"/>
            <a:ext cx="4746654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7277533" y="2243412"/>
            <a:ext cx="4289271" cy="148116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アーチ 22"/>
          <p:cNvSpPr/>
          <p:nvPr userDrawn="1"/>
        </p:nvSpPr>
        <p:spPr>
          <a:xfrm rot="3600000">
            <a:off x="6248557" y="3892297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4" name="アーチ 23"/>
          <p:cNvSpPr/>
          <p:nvPr userDrawn="1"/>
        </p:nvSpPr>
        <p:spPr>
          <a:xfrm rot="6618510">
            <a:off x="6326282" y="3970029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820149" y="4049320"/>
            <a:ext cx="4746654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277533" y="4520105"/>
            <a:ext cx="4289271" cy="148116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29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15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604798"/>
            <a:ext cx="12191999" cy="358164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18936" y="5438176"/>
            <a:ext cx="10801146" cy="793291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814955" y="5342166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4431696"/>
            <a:ext cx="12192000" cy="764419"/>
          </a:xfrm>
          <a:solidFill>
            <a:schemeClr val="accent1">
              <a:lumMod val="75000"/>
              <a:alpha val="80000"/>
            </a:schemeClr>
          </a:solidFill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732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4655715" y="1604797"/>
            <a:ext cx="7536285" cy="31203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718936" y="5109186"/>
            <a:ext cx="10801146" cy="102036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814955" y="5013176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1604797"/>
            <a:ext cx="4655715" cy="31203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18936" y="1844824"/>
            <a:ext cx="3600712" cy="2688299"/>
          </a:xfrm>
        </p:spPr>
        <p:txBody>
          <a:bodyPr anchor="b">
            <a:normAutofit/>
          </a:bodyPr>
          <a:lstStyle>
            <a:lvl1pPr algn="r">
              <a:defRPr sz="2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984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orisont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04797"/>
            <a:ext cx="2975383" cy="312034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2975383" y="1604797"/>
            <a:ext cx="5713129" cy="3120347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8688512" y="1604797"/>
            <a:ext cx="3503487" cy="312034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18936" y="5109186"/>
            <a:ext cx="10801146" cy="102036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814955" y="5013176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1" y="4725144"/>
            <a:ext cx="2975940" cy="960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2975940" y="4725144"/>
            <a:ext cx="5712500" cy="960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8688512" y="4725144"/>
            <a:ext cx="3503487" cy="960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279201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an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4051237" y="2022707"/>
            <a:ext cx="1578183" cy="157804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4" name="円/楕円 53"/>
          <p:cNvSpPr/>
          <p:nvPr userDrawn="1"/>
        </p:nvSpPr>
        <p:spPr>
          <a:xfrm>
            <a:off x="6671177" y="2022706"/>
            <a:ext cx="1578183" cy="157804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5" name="円/楕円 54"/>
          <p:cNvSpPr/>
          <p:nvPr userDrawn="1"/>
        </p:nvSpPr>
        <p:spPr>
          <a:xfrm>
            <a:off x="9291117" y="2022706"/>
            <a:ext cx="1578183" cy="15780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6" name="円/楕円 55"/>
          <p:cNvSpPr/>
          <p:nvPr userDrawn="1"/>
        </p:nvSpPr>
        <p:spPr>
          <a:xfrm>
            <a:off x="1429401" y="2022705"/>
            <a:ext cx="1578183" cy="157804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9" name="円/楕円 48"/>
          <p:cNvSpPr/>
          <p:nvPr userDrawn="1"/>
        </p:nvSpPr>
        <p:spPr>
          <a:xfrm>
            <a:off x="3949628" y="1954974"/>
            <a:ext cx="1578183" cy="157804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0" name="円/楕円 49"/>
          <p:cNvSpPr/>
          <p:nvPr userDrawn="1"/>
        </p:nvSpPr>
        <p:spPr>
          <a:xfrm>
            <a:off x="6569568" y="1954973"/>
            <a:ext cx="1578183" cy="157804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1" name="円/楕円 50"/>
          <p:cNvSpPr/>
          <p:nvPr userDrawn="1"/>
        </p:nvSpPr>
        <p:spPr>
          <a:xfrm>
            <a:off x="9189508" y="1954972"/>
            <a:ext cx="1578183" cy="15780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2" name="円/楕円 51"/>
          <p:cNvSpPr/>
          <p:nvPr userDrawn="1"/>
        </p:nvSpPr>
        <p:spPr>
          <a:xfrm>
            <a:off x="1327792" y="1954972"/>
            <a:ext cx="1578183" cy="157804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円/楕円 9"/>
          <p:cNvSpPr/>
          <p:nvPr userDrawn="1"/>
        </p:nvSpPr>
        <p:spPr>
          <a:xfrm>
            <a:off x="3996939" y="1988842"/>
            <a:ext cx="1578183" cy="15780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6616879" y="1988842"/>
            <a:ext cx="1578183" cy="15780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9236819" y="1988841"/>
            <a:ext cx="1578183" cy="15780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円/楕円 18"/>
          <p:cNvSpPr/>
          <p:nvPr userDrawn="1"/>
        </p:nvSpPr>
        <p:spPr>
          <a:xfrm>
            <a:off x="1375103" y="1988840"/>
            <a:ext cx="1578183" cy="157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kumimoji="1" lang="en-US" altLang="ja-JP" sz="16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4503319" y="2495179"/>
            <a:ext cx="565421" cy="565372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7123260" y="2495178"/>
            <a:ext cx="565421" cy="565372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9743199" y="2495177"/>
            <a:ext cx="565421" cy="565372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1881483" y="2495177"/>
            <a:ext cx="565421" cy="565372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36417" y="3667685"/>
            <a:ext cx="2455554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25527" y="4253920"/>
            <a:ext cx="2477334" cy="142868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083980" y="4195744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538839" y="3666122"/>
            <a:ext cx="2477334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546099" y="4252357"/>
            <a:ext cx="2477334" cy="142868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3704552" y="4194181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163041" y="3667685"/>
            <a:ext cx="2477334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166671" y="4253920"/>
            <a:ext cx="2477334" cy="142868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6325124" y="4195744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787242" y="3667685"/>
            <a:ext cx="2477334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787242" y="4253920"/>
            <a:ext cx="2477334" cy="142868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8945696" y="4195744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416217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800"/>
                            </p:stCondLst>
                            <p:childTnLst>
                              <p:par>
                                <p:cTn id="16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/>
      <p:bldP spid="11" grpId="1"/>
      <p:bldP spid="14" grpId="0"/>
      <p:bldP spid="14" grpId="1"/>
      <p:bldP spid="15" grpId="0"/>
      <p:bldP spid="15" grpId="1"/>
      <p:bldP spid="20" grpId="0"/>
      <p:bldP spid="20" grpId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5164467" y="1887240"/>
            <a:ext cx="1967237" cy="196706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4" name="円/楕円 53"/>
          <p:cNvSpPr/>
          <p:nvPr userDrawn="1"/>
        </p:nvSpPr>
        <p:spPr>
          <a:xfrm>
            <a:off x="8605058" y="1887240"/>
            <a:ext cx="1967237" cy="196706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6" name="円/楕円 55"/>
          <p:cNvSpPr/>
          <p:nvPr userDrawn="1"/>
        </p:nvSpPr>
        <p:spPr>
          <a:xfrm>
            <a:off x="1723876" y="1887238"/>
            <a:ext cx="1967237" cy="196706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9" name="円/楕円 48"/>
          <p:cNvSpPr/>
          <p:nvPr userDrawn="1"/>
        </p:nvSpPr>
        <p:spPr>
          <a:xfrm>
            <a:off x="5062858" y="1819507"/>
            <a:ext cx="1967237" cy="196706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0" name="円/楕円 49"/>
          <p:cNvSpPr/>
          <p:nvPr userDrawn="1"/>
        </p:nvSpPr>
        <p:spPr>
          <a:xfrm>
            <a:off x="8503449" y="1819506"/>
            <a:ext cx="1967237" cy="1967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2" name="円/楕円 51"/>
          <p:cNvSpPr/>
          <p:nvPr userDrawn="1"/>
        </p:nvSpPr>
        <p:spPr>
          <a:xfrm>
            <a:off x="1622267" y="1819505"/>
            <a:ext cx="1967237" cy="196706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円/楕円 9"/>
          <p:cNvSpPr/>
          <p:nvPr userDrawn="1"/>
        </p:nvSpPr>
        <p:spPr>
          <a:xfrm>
            <a:off x="5110169" y="1853376"/>
            <a:ext cx="1967237" cy="19670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8550760" y="1853375"/>
            <a:ext cx="1967237" cy="19670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円/楕円 18"/>
          <p:cNvSpPr/>
          <p:nvPr userDrawn="1"/>
        </p:nvSpPr>
        <p:spPr>
          <a:xfrm>
            <a:off x="1669578" y="1853374"/>
            <a:ext cx="1967237" cy="19670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kumimoji="1" lang="en-US" altLang="ja-JP" sz="16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96105" y="3904247"/>
            <a:ext cx="30907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74151" y="4490482"/>
            <a:ext cx="3135357" cy="142868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577508" y="4432306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534794" y="3902684"/>
            <a:ext cx="3118201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536625" y="4488919"/>
            <a:ext cx="3135357" cy="142868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5039982" y="4430743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975277" y="3904247"/>
            <a:ext cx="3118201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973478" y="4490482"/>
            <a:ext cx="3135357" cy="142868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8476836" y="4432306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714199" y="2563011"/>
            <a:ext cx="1865628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157881" y="2563011"/>
            <a:ext cx="1865628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8601563" y="2563011"/>
            <a:ext cx="1865628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332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7429563" y="2663639"/>
            <a:ext cx="688391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968370" y="3351970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4443259" y="692697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円/楕円 6"/>
          <p:cNvSpPr/>
          <p:nvPr userDrawn="1"/>
        </p:nvSpPr>
        <p:spPr>
          <a:xfrm>
            <a:off x="3723116" y="1652803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円/楕円 7"/>
          <p:cNvSpPr/>
          <p:nvPr userDrawn="1"/>
        </p:nvSpPr>
        <p:spPr>
          <a:xfrm>
            <a:off x="4333992" y="609932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886626" y="4148637"/>
            <a:ext cx="6385263" cy="52805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5015786" y="5157192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903368" y="4629133"/>
            <a:ext cx="6385263" cy="384043"/>
          </a:xfrm>
        </p:spPr>
        <p:txBody>
          <a:bodyPr anchor="t">
            <a:noAutofit/>
          </a:bodyPr>
          <a:lstStyle>
            <a:lvl1pPr algn="ctr">
              <a:defRPr sz="16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443259" y="692696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933364" y="5253203"/>
            <a:ext cx="8325272" cy="1056117"/>
          </a:xfrm>
        </p:spPr>
        <p:txBody>
          <a:bodyPr anchor="t">
            <a:normAutofit/>
          </a:bodyPr>
          <a:lstStyle>
            <a:lvl1pPr algn="ctr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903368" y="136477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4" name="円/楕円 23"/>
          <p:cNvSpPr/>
          <p:nvPr userDrawn="1"/>
        </p:nvSpPr>
        <p:spPr>
          <a:xfrm>
            <a:off x="3723116" y="1266501"/>
            <a:ext cx="288057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5" name="円/楕円 24"/>
          <p:cNvSpPr/>
          <p:nvPr userDrawn="1"/>
        </p:nvSpPr>
        <p:spPr>
          <a:xfrm>
            <a:off x="8877580" y="3155089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690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382869" y="1652803"/>
            <a:ext cx="789091" cy="7890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kumimoji="1" lang="en-US" altLang="ja-JP" sz="16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593286" y="186320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204874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222531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8550" y="234430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円/楕円 30"/>
          <p:cNvSpPr/>
          <p:nvPr userDrawn="1"/>
        </p:nvSpPr>
        <p:spPr>
          <a:xfrm>
            <a:off x="4213610" y="1652803"/>
            <a:ext cx="789091" cy="7890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4424027" y="186320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035615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053272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5149291" y="234430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5" name="円/楕円 44"/>
          <p:cNvSpPr/>
          <p:nvPr userDrawn="1"/>
        </p:nvSpPr>
        <p:spPr>
          <a:xfrm>
            <a:off x="8040889" y="1652803"/>
            <a:ext cx="789091" cy="7890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8251306" y="186320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862894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80551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8976570" y="2344300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0" name="円/楕円 49"/>
          <p:cNvSpPr/>
          <p:nvPr userDrawn="1"/>
        </p:nvSpPr>
        <p:spPr>
          <a:xfrm>
            <a:off x="390778" y="3818632"/>
            <a:ext cx="789091" cy="7890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601195" y="402903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212782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230440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326459" y="4510130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5" name="円/楕円 54"/>
          <p:cNvSpPr/>
          <p:nvPr userDrawn="1"/>
        </p:nvSpPr>
        <p:spPr>
          <a:xfrm>
            <a:off x="4221519" y="3818632"/>
            <a:ext cx="789091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4431936" y="402903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5043524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5061181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5157200" y="4510130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0" name="円/楕円 59"/>
          <p:cNvSpPr/>
          <p:nvPr userDrawn="1"/>
        </p:nvSpPr>
        <p:spPr>
          <a:xfrm>
            <a:off x="8048798" y="3818632"/>
            <a:ext cx="789091" cy="7890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8259215" y="402903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8870802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8888459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8984479" y="4510130"/>
            <a:ext cx="216042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23723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numer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382869" y="1652803"/>
            <a:ext cx="789091" cy="7890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1</a:t>
            </a:r>
            <a:endParaRPr kumimoji="1" lang="ja-JP" altLang="en-US" sz="2400" dirty="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kumimoji="1" lang="en-US" altLang="ja-JP" sz="16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204874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222531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8550" y="234430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円/楕円 30"/>
          <p:cNvSpPr/>
          <p:nvPr userDrawn="1"/>
        </p:nvSpPr>
        <p:spPr>
          <a:xfrm>
            <a:off x="4213610" y="1652803"/>
            <a:ext cx="789091" cy="7890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2</a:t>
            </a:r>
            <a:endParaRPr kumimoji="1" lang="ja-JP" altLang="en-US" sz="2400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035615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053272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5149291" y="234430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5" name="円/楕円 44"/>
          <p:cNvSpPr/>
          <p:nvPr userDrawn="1"/>
        </p:nvSpPr>
        <p:spPr>
          <a:xfrm>
            <a:off x="8040889" y="1652803"/>
            <a:ext cx="789091" cy="7890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3</a:t>
            </a:r>
            <a:endParaRPr kumimoji="1" lang="ja-JP" altLang="en-US" sz="2400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862894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80551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8976570" y="2344300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0" name="円/楕円 49"/>
          <p:cNvSpPr/>
          <p:nvPr userDrawn="1"/>
        </p:nvSpPr>
        <p:spPr>
          <a:xfrm>
            <a:off x="390778" y="3818632"/>
            <a:ext cx="789091" cy="7890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4</a:t>
            </a:r>
            <a:endParaRPr kumimoji="1" lang="ja-JP" altLang="en-US" sz="2400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212782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230440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326459" y="4510130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5" name="円/楕円 54"/>
          <p:cNvSpPr/>
          <p:nvPr userDrawn="1"/>
        </p:nvSpPr>
        <p:spPr>
          <a:xfrm>
            <a:off x="4221519" y="3818632"/>
            <a:ext cx="789091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5</a:t>
            </a:r>
            <a:endParaRPr kumimoji="1" lang="ja-JP" altLang="en-US" sz="2400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5043524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5061181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5157200" y="4510130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0" name="円/楕円 59"/>
          <p:cNvSpPr/>
          <p:nvPr userDrawn="1"/>
        </p:nvSpPr>
        <p:spPr>
          <a:xfrm>
            <a:off x="8048798" y="3818632"/>
            <a:ext cx="789091" cy="7890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6</a:t>
            </a:r>
            <a:endParaRPr kumimoji="1" lang="ja-JP" altLang="en-US" sz="2400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8870802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8888459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8984479" y="4510130"/>
            <a:ext cx="216042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218358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5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900"/>
                            </p:stCondLst>
                            <p:childTnLst>
                              <p:par>
                                <p:cTn id="10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250"/>
                            </p:stCondLst>
                            <p:childTnLst>
                              <p:par>
                                <p:cTn id="12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9" name="円/楕円 38"/>
          <p:cNvSpPr/>
          <p:nvPr userDrawn="1"/>
        </p:nvSpPr>
        <p:spPr>
          <a:xfrm>
            <a:off x="4198704" y="4487658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1378735" y="2148031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1" name="円/楕円 40"/>
          <p:cNvSpPr/>
          <p:nvPr userDrawn="1"/>
        </p:nvSpPr>
        <p:spPr>
          <a:xfrm>
            <a:off x="977278" y="2543300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2" name="円/楕円 41"/>
          <p:cNvSpPr/>
          <p:nvPr userDrawn="1"/>
        </p:nvSpPr>
        <p:spPr>
          <a:xfrm>
            <a:off x="1269469" y="2065267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3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78735" y="2148031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514564" y="2052020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5" name="円/楕円 44"/>
          <p:cNvSpPr/>
          <p:nvPr userDrawn="1"/>
        </p:nvSpPr>
        <p:spPr>
          <a:xfrm>
            <a:off x="1433368" y="2083891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6" name="円/楕円 45"/>
          <p:cNvSpPr/>
          <p:nvPr userDrawn="1"/>
        </p:nvSpPr>
        <p:spPr>
          <a:xfrm>
            <a:off x="4867212" y="4231558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5341171" y="2853952"/>
            <a:ext cx="5822435" cy="257801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5437190" y="273169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341171" y="2086482"/>
            <a:ext cx="5822435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825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"/>
                            </p:stCondLst>
                            <p:childTnLst>
                              <p:par>
                                <p:cTn id="8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2972488" y="2275085"/>
            <a:ext cx="2681623" cy="268139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1630623" y="4043348"/>
            <a:ext cx="1944955" cy="194478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246536" y="1861776"/>
            <a:ext cx="2053478" cy="20532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4784115" y="4840556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049571" y="4110206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178797" y="1790262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2920134" y="2218873"/>
            <a:ext cx="2651041" cy="2650811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606675" y="4012103"/>
            <a:ext cx="1895548" cy="189538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02682" y="3544278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3" name="円/楕円 32"/>
          <p:cNvSpPr/>
          <p:nvPr userDrawn="1"/>
        </p:nvSpPr>
        <p:spPr>
          <a:xfrm>
            <a:off x="1376435" y="377105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4" name="円/楕円 33"/>
          <p:cNvSpPr/>
          <p:nvPr userDrawn="1"/>
        </p:nvSpPr>
        <p:spPr>
          <a:xfrm>
            <a:off x="4245655" y="5237278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3600000">
            <a:off x="6109413" y="1613571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2" name="アーチ 21"/>
          <p:cNvSpPr/>
          <p:nvPr userDrawn="1"/>
        </p:nvSpPr>
        <p:spPr>
          <a:xfrm rot="6618510">
            <a:off x="6187138" y="1691303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6681005" y="1770594"/>
            <a:ext cx="4746654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138389" y="2241379"/>
            <a:ext cx="4289271" cy="148116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6109413" y="3890264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6187138" y="3967996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681005" y="4047287"/>
            <a:ext cx="4746654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138389" y="4518071"/>
            <a:ext cx="4289271" cy="148116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013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円/楕円 65"/>
          <p:cNvSpPr/>
          <p:nvPr userDrawn="1"/>
        </p:nvSpPr>
        <p:spPr>
          <a:xfrm>
            <a:off x="6443807" y="1624809"/>
            <a:ext cx="1170920" cy="117081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696748" y="3947886"/>
            <a:ext cx="1170920" cy="117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6347074" y="2417828"/>
            <a:ext cx="5844927" cy="250251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3976" y="4342259"/>
            <a:ext cx="4556106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806201" y="4847771"/>
            <a:ext cx="4058079" cy="1412725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099170" y="1797976"/>
            <a:ext cx="4556106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339890" y="4978398"/>
            <a:ext cx="5175776" cy="1088574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755009"/>
            <a:ext cx="5844927" cy="250251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5" name="円/楕円 64"/>
          <p:cNvSpPr/>
          <p:nvPr userDrawn="1"/>
        </p:nvSpPr>
        <p:spPr>
          <a:xfrm>
            <a:off x="360470" y="4782456"/>
            <a:ext cx="672555" cy="67249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67" name="円/楕円 66"/>
          <p:cNvSpPr/>
          <p:nvPr userDrawn="1"/>
        </p:nvSpPr>
        <p:spPr>
          <a:xfrm>
            <a:off x="7444284" y="1245020"/>
            <a:ext cx="585460" cy="58540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4257525"/>
            <a:ext cx="5844927" cy="628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68" name="正方形/長方形 67"/>
          <p:cNvSpPr/>
          <p:nvPr userDrawn="1"/>
        </p:nvSpPr>
        <p:spPr>
          <a:xfrm>
            <a:off x="6347074" y="2354618"/>
            <a:ext cx="5844927" cy="6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5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11" grpId="0" animBg="1"/>
      <p:bldP spid="1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8" grpId="0" animBg="1"/>
      <p:bldP spid="55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65" grpId="0" animBg="1"/>
      <p:bldP spid="65" grpId="1" animBg="1"/>
      <p:bldP spid="67" grpId="0" animBg="1"/>
      <p:bldP spid="67" grpId="1" animBg="1"/>
      <p:bldP spid="12" grpId="0" animBg="1"/>
      <p:bldP spid="68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円/楕円 9"/>
          <p:cNvSpPr/>
          <p:nvPr userDrawn="1"/>
        </p:nvSpPr>
        <p:spPr>
          <a:xfrm>
            <a:off x="921504" y="1828574"/>
            <a:ext cx="2102048" cy="210186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812238" y="1745809"/>
            <a:ext cx="2102048" cy="210186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902745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3693080" y="1828574"/>
            <a:ext cx="2102048" cy="210186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3583814" y="1745809"/>
            <a:ext cx="2102048" cy="210186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3674320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6464656" y="1828574"/>
            <a:ext cx="2102048" cy="210186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円/楕円 16"/>
          <p:cNvSpPr/>
          <p:nvPr userDrawn="1"/>
        </p:nvSpPr>
        <p:spPr>
          <a:xfrm>
            <a:off x="6355389" y="1745809"/>
            <a:ext cx="2102048" cy="21018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6445896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9236232" y="1828574"/>
            <a:ext cx="2102048" cy="21018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円/楕円 19"/>
          <p:cNvSpPr/>
          <p:nvPr userDrawn="1"/>
        </p:nvSpPr>
        <p:spPr>
          <a:xfrm>
            <a:off x="9126966" y="1745809"/>
            <a:ext cx="2102048" cy="21018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9217473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88587" y="3992092"/>
            <a:ext cx="2651984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0250" y="4812794"/>
            <a:ext cx="2477334" cy="109564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48703" y="474523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347170" y="3990529"/>
            <a:ext cx="2675506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467146" y="4811231"/>
            <a:ext cx="2477334" cy="109564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3625600" y="4743676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127533" y="3992092"/>
            <a:ext cx="2675506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44042" y="4812794"/>
            <a:ext cx="2477334" cy="109564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6402496" y="4745238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907896" y="3992092"/>
            <a:ext cx="2675506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9020939" y="4812794"/>
            <a:ext cx="2477334" cy="109564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9179393" y="4745238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688684" y="4323538"/>
            <a:ext cx="2477334" cy="382623"/>
          </a:xfrm>
        </p:spPr>
        <p:txBody>
          <a:bodyPr anchor="t">
            <a:noAutofit/>
          </a:bodyPr>
          <a:lstStyle>
            <a:lvl1pPr algn="ctr">
              <a:defRPr sz="12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3465581" y="4321975"/>
            <a:ext cx="2477334" cy="382623"/>
          </a:xfrm>
        </p:spPr>
        <p:txBody>
          <a:bodyPr anchor="t">
            <a:noAutofit/>
          </a:bodyPr>
          <a:lstStyle>
            <a:lvl1pPr algn="ctr">
              <a:defRPr sz="1200" i="1" baseline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242477" y="4323538"/>
            <a:ext cx="2477334" cy="382623"/>
          </a:xfrm>
        </p:spPr>
        <p:txBody>
          <a:bodyPr anchor="t">
            <a:noAutofit/>
          </a:bodyPr>
          <a:lstStyle>
            <a:lvl1pPr algn="ctr">
              <a:defRPr sz="1200" i="1" baseline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9019374" y="4323538"/>
            <a:ext cx="2477334" cy="382623"/>
          </a:xfrm>
        </p:spPr>
        <p:txBody>
          <a:bodyPr anchor="t">
            <a:noAutofit/>
          </a:bodyPr>
          <a:lstStyle>
            <a:lvl1pPr algn="ctr">
              <a:defRPr sz="1200" i="1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6"/>
            <a:ext cx="720142" cy="365125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952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50"/>
                            </p:stCondLst>
                            <p:childTnLst>
                              <p:par>
                                <p:cTn id="1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5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50"/>
                            </p:stCondLst>
                            <p:childTnLst>
                              <p:par>
                                <p:cTn id="1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1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100"/>
                            </p:stCondLst>
                            <p:childTnLst>
                              <p:par>
                                <p:cTn id="1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6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円/楕円 9"/>
          <p:cNvSpPr/>
          <p:nvPr userDrawn="1"/>
        </p:nvSpPr>
        <p:spPr>
          <a:xfrm>
            <a:off x="921504" y="1828574"/>
            <a:ext cx="2102048" cy="210186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812238" y="1745809"/>
            <a:ext cx="2102048" cy="210186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902745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3693080" y="1828574"/>
            <a:ext cx="2102048" cy="210186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3583814" y="1745809"/>
            <a:ext cx="2102048" cy="210186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3674320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6464656" y="1828574"/>
            <a:ext cx="2102048" cy="210186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円/楕円 16"/>
          <p:cNvSpPr/>
          <p:nvPr userDrawn="1"/>
        </p:nvSpPr>
        <p:spPr>
          <a:xfrm>
            <a:off x="6355389" y="1745809"/>
            <a:ext cx="2102048" cy="21018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6445896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9236232" y="1828574"/>
            <a:ext cx="2102048" cy="21018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円/楕円 19"/>
          <p:cNvSpPr/>
          <p:nvPr userDrawn="1"/>
        </p:nvSpPr>
        <p:spPr>
          <a:xfrm>
            <a:off x="9126966" y="1745809"/>
            <a:ext cx="2102048" cy="21018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9217473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88587" y="3992092"/>
            <a:ext cx="2651984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0250" y="4521246"/>
            <a:ext cx="2477334" cy="126553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48703" y="445369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347170" y="3990529"/>
            <a:ext cx="2675506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467146" y="4519683"/>
            <a:ext cx="2477334" cy="126553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3625600" y="4452128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127533" y="3992092"/>
            <a:ext cx="2675506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44042" y="4521246"/>
            <a:ext cx="2477334" cy="126553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6402496" y="4453690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907896" y="3992092"/>
            <a:ext cx="2675506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9020939" y="4521246"/>
            <a:ext cx="2477334" cy="126553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9179393" y="4453690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6"/>
            <a:ext cx="720142" cy="365125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24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50"/>
                            </p:stCondLst>
                            <p:childTnLst>
                              <p:par>
                                <p:cTn id="10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600"/>
                            </p:stCondLst>
                            <p:childTnLst>
                              <p:par>
                                <p:cTn id="1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100"/>
                            </p:stCondLst>
                            <p:childTnLst>
                              <p:par>
                                <p:cTn id="14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円/楕円 8"/>
          <p:cNvSpPr/>
          <p:nvPr userDrawn="1"/>
        </p:nvSpPr>
        <p:spPr>
          <a:xfrm>
            <a:off x="3123376" y="3707015"/>
            <a:ext cx="688391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3804659" y="4343357"/>
            <a:ext cx="270677" cy="2706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905020" y="1877068"/>
            <a:ext cx="2775610" cy="277536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664615" y="1932630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795754" y="1794303"/>
            <a:ext cx="2775610" cy="27753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886260" y="1877067"/>
            <a:ext cx="2696619" cy="2696385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418597" y="1480280"/>
            <a:ext cx="377157" cy="3771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61262" y="4785754"/>
            <a:ext cx="377590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533242" y="5201608"/>
            <a:ext cx="3431947" cy="382623"/>
          </a:xfrm>
        </p:spPr>
        <p:txBody>
          <a:bodyPr anchor="t">
            <a:noAutofit/>
          </a:bodyPr>
          <a:lstStyle>
            <a:lvl1pPr algn="ctr">
              <a:defRPr sz="1333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124188" y="1671101"/>
            <a:ext cx="3752310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141845" y="2257337"/>
            <a:ext cx="3724726" cy="144967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237864" y="219916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円/楕円 22"/>
          <p:cNvSpPr/>
          <p:nvPr userDrawn="1"/>
        </p:nvSpPr>
        <p:spPr>
          <a:xfrm>
            <a:off x="4237864" y="3842550"/>
            <a:ext cx="552844" cy="5527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4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4323138" y="3927817"/>
            <a:ext cx="382297" cy="38226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4237863" y="4554531"/>
            <a:ext cx="552844" cy="5527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6" name="図プレースホルダー 12"/>
          <p:cNvSpPr>
            <a:spLocks noGrp="1"/>
          </p:cNvSpPr>
          <p:nvPr>
            <p:ph type="pic" sz="quarter" idx="32" hasCustomPrompt="1"/>
          </p:nvPr>
        </p:nvSpPr>
        <p:spPr>
          <a:xfrm>
            <a:off x="4323137" y="4639799"/>
            <a:ext cx="382297" cy="38226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4237864" y="5266513"/>
            <a:ext cx="552844" cy="5527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図プレースホルダー 12"/>
          <p:cNvSpPr>
            <a:spLocks noGrp="1"/>
          </p:cNvSpPr>
          <p:nvPr>
            <p:ph type="pic" sz="quarter" idx="33" hasCustomPrompt="1"/>
          </p:nvPr>
        </p:nvSpPr>
        <p:spPr>
          <a:xfrm>
            <a:off x="4323138" y="5351781"/>
            <a:ext cx="382297" cy="38226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4790708" y="3878922"/>
            <a:ext cx="3086399" cy="480053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4790708" y="4590903"/>
            <a:ext cx="3086399" cy="480053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4790708" y="5302885"/>
            <a:ext cx="3086399" cy="480053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7" hasCustomPrompt="1"/>
          </p:nvPr>
        </p:nvSpPr>
        <p:spPr>
          <a:xfrm>
            <a:off x="7986229" y="1668842"/>
            <a:ext cx="3374611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8099905" y="2196900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7979723" y="2404053"/>
            <a:ext cx="3431947" cy="382623"/>
          </a:xfrm>
        </p:spPr>
        <p:txBody>
          <a:bodyPr anchor="t">
            <a:noAutofit/>
          </a:bodyPr>
          <a:lstStyle>
            <a:lvl1pPr algn="l">
              <a:defRPr sz="1333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7" name="グループ化 96"/>
          <p:cNvGrpSpPr/>
          <p:nvPr userDrawn="1"/>
        </p:nvGrpSpPr>
        <p:grpSpPr>
          <a:xfrm>
            <a:off x="8066814" y="2804650"/>
            <a:ext cx="3425697" cy="287203"/>
            <a:chOff x="12418479" y="4395656"/>
            <a:chExt cx="5138100" cy="430805"/>
          </a:xfrm>
        </p:grpSpPr>
        <p:sp>
          <p:nvSpPr>
            <p:cNvPr id="37" name="円/楕円 36"/>
            <p:cNvSpPr/>
            <p:nvPr userDrawn="1"/>
          </p:nvSpPr>
          <p:spPr>
            <a:xfrm>
              <a:off x="12418479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12941512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13464545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3987578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1" name="円/楕円 40"/>
            <p:cNvSpPr/>
            <p:nvPr userDrawn="1"/>
          </p:nvSpPr>
          <p:spPr>
            <a:xfrm>
              <a:off x="14510611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2" name="円/楕円 41"/>
            <p:cNvSpPr/>
            <p:nvPr userDrawn="1"/>
          </p:nvSpPr>
          <p:spPr>
            <a:xfrm>
              <a:off x="15556677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3" name="円/楕円 42"/>
            <p:cNvSpPr/>
            <p:nvPr userDrawn="1"/>
          </p:nvSpPr>
          <p:spPr>
            <a:xfrm>
              <a:off x="16079710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4" name="円/楕円 43"/>
            <p:cNvSpPr/>
            <p:nvPr userDrawn="1"/>
          </p:nvSpPr>
          <p:spPr>
            <a:xfrm>
              <a:off x="1712577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5" name="円/楕円 44"/>
            <p:cNvSpPr/>
            <p:nvPr userDrawn="1"/>
          </p:nvSpPr>
          <p:spPr>
            <a:xfrm>
              <a:off x="1503364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16602743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61" name="テキスト プレースホルダー 6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7979723" y="3275051"/>
            <a:ext cx="3431947" cy="382623"/>
          </a:xfrm>
        </p:spPr>
        <p:txBody>
          <a:bodyPr anchor="t">
            <a:noAutofit/>
          </a:bodyPr>
          <a:lstStyle>
            <a:lvl1pPr algn="l">
              <a:defRPr sz="1333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8" name="グループ化 97"/>
          <p:cNvGrpSpPr/>
          <p:nvPr userDrawn="1"/>
        </p:nvGrpSpPr>
        <p:grpSpPr>
          <a:xfrm>
            <a:off x="8066814" y="3675649"/>
            <a:ext cx="3425697" cy="287203"/>
            <a:chOff x="12418479" y="5702154"/>
            <a:chExt cx="5138100" cy="430805"/>
          </a:xfrm>
        </p:grpSpPr>
        <p:sp>
          <p:nvSpPr>
            <p:cNvPr id="63" name="円/楕円 62"/>
            <p:cNvSpPr/>
            <p:nvPr userDrawn="1"/>
          </p:nvSpPr>
          <p:spPr>
            <a:xfrm>
              <a:off x="12418479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4" name="円/楕円 63"/>
            <p:cNvSpPr/>
            <p:nvPr userDrawn="1"/>
          </p:nvSpPr>
          <p:spPr>
            <a:xfrm>
              <a:off x="12941512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5" name="円/楕円 64"/>
            <p:cNvSpPr/>
            <p:nvPr userDrawn="1"/>
          </p:nvSpPr>
          <p:spPr>
            <a:xfrm>
              <a:off x="13464545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6" name="円/楕円 65"/>
            <p:cNvSpPr/>
            <p:nvPr userDrawn="1"/>
          </p:nvSpPr>
          <p:spPr>
            <a:xfrm>
              <a:off x="13987578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7" name="円/楕円 66"/>
            <p:cNvSpPr/>
            <p:nvPr userDrawn="1"/>
          </p:nvSpPr>
          <p:spPr>
            <a:xfrm>
              <a:off x="14510611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8" name="円/楕円 67"/>
            <p:cNvSpPr/>
            <p:nvPr userDrawn="1"/>
          </p:nvSpPr>
          <p:spPr>
            <a:xfrm>
              <a:off x="15556677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9" name="円/楕円 68"/>
            <p:cNvSpPr/>
            <p:nvPr userDrawn="1"/>
          </p:nvSpPr>
          <p:spPr>
            <a:xfrm>
              <a:off x="16079710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0" name="円/楕円 69"/>
            <p:cNvSpPr/>
            <p:nvPr userDrawn="1"/>
          </p:nvSpPr>
          <p:spPr>
            <a:xfrm>
              <a:off x="1712577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1" name="円/楕円 70"/>
            <p:cNvSpPr/>
            <p:nvPr userDrawn="1"/>
          </p:nvSpPr>
          <p:spPr>
            <a:xfrm>
              <a:off x="1503364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2" name="円/楕円 71"/>
            <p:cNvSpPr/>
            <p:nvPr userDrawn="1"/>
          </p:nvSpPr>
          <p:spPr>
            <a:xfrm>
              <a:off x="16602743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7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7979723" y="4146050"/>
            <a:ext cx="3431947" cy="382623"/>
          </a:xfrm>
        </p:spPr>
        <p:txBody>
          <a:bodyPr anchor="t">
            <a:noAutofit/>
          </a:bodyPr>
          <a:lstStyle>
            <a:lvl1pPr algn="l">
              <a:defRPr sz="1333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9" name="グループ化 98"/>
          <p:cNvGrpSpPr/>
          <p:nvPr userDrawn="1"/>
        </p:nvGrpSpPr>
        <p:grpSpPr>
          <a:xfrm>
            <a:off x="8066814" y="4546647"/>
            <a:ext cx="3425697" cy="287203"/>
            <a:chOff x="12418479" y="7008652"/>
            <a:chExt cx="5138100" cy="430805"/>
          </a:xfrm>
        </p:grpSpPr>
        <p:sp>
          <p:nvSpPr>
            <p:cNvPr id="75" name="円/楕円 74"/>
            <p:cNvSpPr/>
            <p:nvPr userDrawn="1"/>
          </p:nvSpPr>
          <p:spPr>
            <a:xfrm>
              <a:off x="12418479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6" name="円/楕円 75"/>
            <p:cNvSpPr/>
            <p:nvPr userDrawn="1"/>
          </p:nvSpPr>
          <p:spPr>
            <a:xfrm>
              <a:off x="12941512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7" name="円/楕円 76"/>
            <p:cNvSpPr/>
            <p:nvPr userDrawn="1"/>
          </p:nvSpPr>
          <p:spPr>
            <a:xfrm>
              <a:off x="13464545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8" name="円/楕円 77"/>
            <p:cNvSpPr/>
            <p:nvPr userDrawn="1"/>
          </p:nvSpPr>
          <p:spPr>
            <a:xfrm>
              <a:off x="13987578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9" name="円/楕円 78"/>
            <p:cNvSpPr/>
            <p:nvPr userDrawn="1"/>
          </p:nvSpPr>
          <p:spPr>
            <a:xfrm>
              <a:off x="14510611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0" name="円/楕円 79"/>
            <p:cNvSpPr/>
            <p:nvPr userDrawn="1"/>
          </p:nvSpPr>
          <p:spPr>
            <a:xfrm>
              <a:off x="15556677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1" name="円/楕円 80"/>
            <p:cNvSpPr/>
            <p:nvPr userDrawn="1"/>
          </p:nvSpPr>
          <p:spPr>
            <a:xfrm>
              <a:off x="16079710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2" name="円/楕円 81"/>
            <p:cNvSpPr/>
            <p:nvPr userDrawn="1"/>
          </p:nvSpPr>
          <p:spPr>
            <a:xfrm>
              <a:off x="1712577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3" name="円/楕円 82"/>
            <p:cNvSpPr/>
            <p:nvPr userDrawn="1"/>
          </p:nvSpPr>
          <p:spPr>
            <a:xfrm>
              <a:off x="1503364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4" name="円/楕円 83"/>
            <p:cNvSpPr/>
            <p:nvPr userDrawn="1"/>
          </p:nvSpPr>
          <p:spPr>
            <a:xfrm>
              <a:off x="16602743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85" name="テキスト プレースホルダー 6"/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7979723" y="5017049"/>
            <a:ext cx="3431947" cy="382623"/>
          </a:xfrm>
        </p:spPr>
        <p:txBody>
          <a:bodyPr anchor="t">
            <a:noAutofit/>
          </a:bodyPr>
          <a:lstStyle>
            <a:lvl1pPr algn="l">
              <a:defRPr sz="1333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0" name="グループ化 99"/>
          <p:cNvGrpSpPr/>
          <p:nvPr userDrawn="1"/>
        </p:nvGrpSpPr>
        <p:grpSpPr>
          <a:xfrm>
            <a:off x="8066814" y="5417646"/>
            <a:ext cx="3425697" cy="287203"/>
            <a:chOff x="12418479" y="8315150"/>
            <a:chExt cx="5138100" cy="430805"/>
          </a:xfrm>
        </p:grpSpPr>
        <p:sp>
          <p:nvSpPr>
            <p:cNvPr id="87" name="円/楕円 86"/>
            <p:cNvSpPr/>
            <p:nvPr userDrawn="1"/>
          </p:nvSpPr>
          <p:spPr>
            <a:xfrm>
              <a:off x="12418479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8" name="円/楕円 87"/>
            <p:cNvSpPr/>
            <p:nvPr userDrawn="1"/>
          </p:nvSpPr>
          <p:spPr>
            <a:xfrm>
              <a:off x="12941512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9" name="円/楕円 88"/>
            <p:cNvSpPr/>
            <p:nvPr userDrawn="1"/>
          </p:nvSpPr>
          <p:spPr>
            <a:xfrm>
              <a:off x="13464545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0" name="円/楕円 89"/>
            <p:cNvSpPr/>
            <p:nvPr userDrawn="1"/>
          </p:nvSpPr>
          <p:spPr>
            <a:xfrm>
              <a:off x="13987578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1" name="円/楕円 90"/>
            <p:cNvSpPr/>
            <p:nvPr userDrawn="1"/>
          </p:nvSpPr>
          <p:spPr>
            <a:xfrm>
              <a:off x="14510611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2" name="円/楕円 91"/>
            <p:cNvSpPr/>
            <p:nvPr userDrawn="1"/>
          </p:nvSpPr>
          <p:spPr>
            <a:xfrm>
              <a:off x="15556677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3" name="円/楕円 92"/>
            <p:cNvSpPr/>
            <p:nvPr userDrawn="1"/>
          </p:nvSpPr>
          <p:spPr>
            <a:xfrm>
              <a:off x="16079710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4" name="円/楕円 93"/>
            <p:cNvSpPr/>
            <p:nvPr userDrawn="1"/>
          </p:nvSpPr>
          <p:spPr>
            <a:xfrm>
              <a:off x="1712577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5" name="円/楕円 94"/>
            <p:cNvSpPr/>
            <p:nvPr userDrawn="1"/>
          </p:nvSpPr>
          <p:spPr>
            <a:xfrm>
              <a:off x="1503364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6" name="円/楕円 95"/>
            <p:cNvSpPr/>
            <p:nvPr userDrawn="1"/>
          </p:nvSpPr>
          <p:spPr>
            <a:xfrm>
              <a:off x="16602743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86912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600"/>
                            </p:stCondLst>
                            <p:childTnLst>
                              <p:par>
                                <p:cTn id="10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70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3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8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40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5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3689249"/>
            <a:ext cx="12192000" cy="90714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4339" y="3689249"/>
            <a:ext cx="1914789" cy="907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293515" y="3689247"/>
            <a:ext cx="1898486" cy="907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7527983" y="3689247"/>
            <a:ext cx="2774219" cy="907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4698984" y="3689247"/>
            <a:ext cx="2774219" cy="907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924765" y="3689248"/>
            <a:ext cx="2774219" cy="90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円/楕円 15"/>
          <p:cNvSpPr/>
          <p:nvPr userDrawn="1"/>
        </p:nvSpPr>
        <p:spPr>
          <a:xfrm>
            <a:off x="1715910" y="3531405"/>
            <a:ext cx="406435" cy="406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円/楕円 16"/>
          <p:cNvSpPr/>
          <p:nvPr userDrawn="1"/>
        </p:nvSpPr>
        <p:spPr>
          <a:xfrm>
            <a:off x="4495766" y="3531405"/>
            <a:ext cx="406435" cy="406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円/楕円 17"/>
          <p:cNvSpPr/>
          <p:nvPr userDrawn="1"/>
        </p:nvSpPr>
        <p:spPr>
          <a:xfrm>
            <a:off x="7286275" y="3531405"/>
            <a:ext cx="406435" cy="406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円/楕円 18"/>
          <p:cNvSpPr/>
          <p:nvPr userDrawn="1"/>
        </p:nvSpPr>
        <p:spPr>
          <a:xfrm>
            <a:off x="10073260" y="3531405"/>
            <a:ext cx="406435" cy="406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104213" y="3023163"/>
            <a:ext cx="1629829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02904" y="2568384"/>
            <a:ext cx="303244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02904" y="1619312"/>
            <a:ext cx="3032446" cy="823041"/>
          </a:xfrm>
        </p:spPr>
        <p:txBody>
          <a:bodyPr anchor="b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38914" y="2525922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884069" y="3974632"/>
            <a:ext cx="1629829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182761" y="4419738"/>
            <a:ext cx="303244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3618770" y="4919142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182761" y="5054232"/>
            <a:ext cx="3032446" cy="82304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674578" y="3008648"/>
            <a:ext cx="1629829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973270" y="2553869"/>
            <a:ext cx="303244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973270" y="1604798"/>
            <a:ext cx="3032446" cy="823041"/>
          </a:xfrm>
        </p:spPr>
        <p:txBody>
          <a:bodyPr anchor="b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6409279" y="2511408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9477993" y="3974632"/>
            <a:ext cx="1629829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776684" y="4419738"/>
            <a:ext cx="303244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9212694" y="4919142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8776684" y="5054232"/>
            <a:ext cx="3032446" cy="82304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039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アーチ 4"/>
          <p:cNvSpPr/>
          <p:nvPr userDrawn="1"/>
        </p:nvSpPr>
        <p:spPr>
          <a:xfrm rot="4617169">
            <a:off x="392594" y="3606090"/>
            <a:ext cx="707119" cy="719757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3948192"/>
            <a:ext cx="418276" cy="30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6" name="正方形/長方形 35"/>
          <p:cNvSpPr/>
          <p:nvPr userDrawn="1"/>
        </p:nvSpPr>
        <p:spPr>
          <a:xfrm rot="5400000">
            <a:off x="125748" y="2982608"/>
            <a:ext cx="1271293" cy="304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7" name="円/楕円 36"/>
          <p:cNvSpPr/>
          <p:nvPr userDrawn="1"/>
        </p:nvSpPr>
        <p:spPr>
          <a:xfrm>
            <a:off x="676719" y="2277536"/>
            <a:ext cx="169348" cy="1693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8" name="円/楕円 37"/>
          <p:cNvSpPr/>
          <p:nvPr userDrawn="1"/>
        </p:nvSpPr>
        <p:spPr>
          <a:xfrm flipV="1">
            <a:off x="605769" y="3823734"/>
            <a:ext cx="279422" cy="2793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9" name="正方形/長方形 38"/>
          <p:cNvSpPr/>
          <p:nvPr userDrawn="1"/>
        </p:nvSpPr>
        <p:spPr>
          <a:xfrm flipV="1">
            <a:off x="885191" y="3948192"/>
            <a:ext cx="1697367" cy="304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0" name="アーチ 4"/>
          <p:cNvSpPr/>
          <p:nvPr userDrawn="1"/>
        </p:nvSpPr>
        <p:spPr>
          <a:xfrm rot="16982831" flipV="1">
            <a:off x="2558131" y="3597475"/>
            <a:ext cx="707119" cy="719757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 userDrawn="1"/>
        </p:nvSpPr>
        <p:spPr>
          <a:xfrm rot="16200000" flipV="1">
            <a:off x="2291285" y="4910233"/>
            <a:ext cx="1271293" cy="304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2" name="円/楕円 41"/>
          <p:cNvSpPr/>
          <p:nvPr userDrawn="1"/>
        </p:nvSpPr>
        <p:spPr>
          <a:xfrm flipV="1">
            <a:off x="2842257" y="5476454"/>
            <a:ext cx="169348" cy="1693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8" name="円/楕円 47"/>
          <p:cNvSpPr/>
          <p:nvPr userDrawn="1"/>
        </p:nvSpPr>
        <p:spPr>
          <a:xfrm>
            <a:off x="2774518" y="3823072"/>
            <a:ext cx="279422" cy="2793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3053940" y="3947533"/>
            <a:ext cx="1697367" cy="304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0" name="アーチ 4"/>
          <p:cNvSpPr/>
          <p:nvPr userDrawn="1"/>
        </p:nvSpPr>
        <p:spPr>
          <a:xfrm rot="4617169">
            <a:off x="4726880" y="3608972"/>
            <a:ext cx="707119" cy="719757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51" name="正方形/長方形 50"/>
          <p:cNvSpPr/>
          <p:nvPr userDrawn="1"/>
        </p:nvSpPr>
        <p:spPr>
          <a:xfrm rot="5400000">
            <a:off x="4460034" y="2985489"/>
            <a:ext cx="1271293" cy="304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2" name="円/楕円 51"/>
          <p:cNvSpPr/>
          <p:nvPr userDrawn="1"/>
        </p:nvSpPr>
        <p:spPr>
          <a:xfrm>
            <a:off x="5011006" y="2280417"/>
            <a:ext cx="169348" cy="1693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4" name="円/楕円 53"/>
          <p:cNvSpPr/>
          <p:nvPr userDrawn="1"/>
        </p:nvSpPr>
        <p:spPr>
          <a:xfrm flipV="1">
            <a:off x="4947484" y="3823734"/>
            <a:ext cx="279422" cy="27939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5" name="正方形/長方形 54"/>
          <p:cNvSpPr/>
          <p:nvPr userDrawn="1"/>
        </p:nvSpPr>
        <p:spPr>
          <a:xfrm flipV="1">
            <a:off x="5226906" y="3948192"/>
            <a:ext cx="1697367" cy="304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6" name="アーチ 4"/>
          <p:cNvSpPr/>
          <p:nvPr userDrawn="1"/>
        </p:nvSpPr>
        <p:spPr>
          <a:xfrm rot="16982831" flipV="1">
            <a:off x="6899846" y="3597475"/>
            <a:ext cx="707119" cy="719757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57" name="正方形/長方形 56"/>
          <p:cNvSpPr/>
          <p:nvPr userDrawn="1"/>
        </p:nvSpPr>
        <p:spPr>
          <a:xfrm rot="16200000" flipV="1">
            <a:off x="6633000" y="4910233"/>
            <a:ext cx="1271293" cy="304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8" name="円/楕円 57"/>
          <p:cNvSpPr/>
          <p:nvPr userDrawn="1"/>
        </p:nvSpPr>
        <p:spPr>
          <a:xfrm flipV="1">
            <a:off x="7183971" y="5476454"/>
            <a:ext cx="169348" cy="1693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0" name="円/楕円 59"/>
          <p:cNvSpPr/>
          <p:nvPr userDrawn="1"/>
        </p:nvSpPr>
        <p:spPr>
          <a:xfrm>
            <a:off x="7116233" y="3823072"/>
            <a:ext cx="279422" cy="2793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1" name="正方形/長方形 60"/>
          <p:cNvSpPr/>
          <p:nvPr userDrawn="1"/>
        </p:nvSpPr>
        <p:spPr>
          <a:xfrm>
            <a:off x="7395655" y="3947533"/>
            <a:ext cx="1697367" cy="304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2" name="アーチ 4"/>
          <p:cNvSpPr/>
          <p:nvPr userDrawn="1"/>
        </p:nvSpPr>
        <p:spPr>
          <a:xfrm rot="4617169">
            <a:off x="9068595" y="3608972"/>
            <a:ext cx="707119" cy="719757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63" name="正方形/長方形 62"/>
          <p:cNvSpPr/>
          <p:nvPr userDrawn="1"/>
        </p:nvSpPr>
        <p:spPr>
          <a:xfrm rot="5400000">
            <a:off x="8801748" y="2985489"/>
            <a:ext cx="1271293" cy="304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4" name="円/楕円 63"/>
          <p:cNvSpPr/>
          <p:nvPr userDrawn="1"/>
        </p:nvSpPr>
        <p:spPr>
          <a:xfrm>
            <a:off x="9352720" y="2280417"/>
            <a:ext cx="169348" cy="1693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6" name="円/楕円 65"/>
          <p:cNvSpPr/>
          <p:nvPr userDrawn="1"/>
        </p:nvSpPr>
        <p:spPr>
          <a:xfrm flipV="1">
            <a:off x="9286174" y="3823734"/>
            <a:ext cx="279422" cy="2793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7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5191" y="2180232"/>
            <a:ext cx="2452425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89678" y="2683994"/>
            <a:ext cx="2452425" cy="82304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正方形/長方形 72"/>
          <p:cNvSpPr/>
          <p:nvPr userDrawn="1"/>
        </p:nvSpPr>
        <p:spPr>
          <a:xfrm>
            <a:off x="985155" y="2619056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94448" y="1792545"/>
            <a:ext cx="1164374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209971" y="2180232"/>
            <a:ext cx="2452425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14458" y="2683994"/>
            <a:ext cx="2452425" cy="82304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5309935" y="2619056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519228" y="1792545"/>
            <a:ext cx="1164374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550722" y="2180232"/>
            <a:ext cx="2452425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0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555209" y="2683994"/>
            <a:ext cx="2452425" cy="82304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9650686" y="2619056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59978" y="1792545"/>
            <a:ext cx="1164374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053940" y="4421711"/>
            <a:ext cx="2452425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3058427" y="4925474"/>
            <a:ext cx="2452425" cy="82304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 userDrawn="1"/>
        </p:nvSpPr>
        <p:spPr>
          <a:xfrm>
            <a:off x="3153904" y="4860535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2346262" y="5641924"/>
            <a:ext cx="1164374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7398137" y="4421711"/>
            <a:ext cx="2452425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402624" y="4925474"/>
            <a:ext cx="2452425" cy="82304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9" name="正方形/長方形 88"/>
          <p:cNvSpPr/>
          <p:nvPr userDrawn="1"/>
        </p:nvSpPr>
        <p:spPr>
          <a:xfrm>
            <a:off x="7498100" y="4860535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0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6690458" y="5641924"/>
            <a:ext cx="1164374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 flipV="1">
            <a:off x="9565595" y="3948191"/>
            <a:ext cx="2626405" cy="304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2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9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4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50"/>
                            </p:stCondLst>
                            <p:childTnLst>
                              <p:par>
                                <p:cTn id="7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3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8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3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8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950"/>
                            </p:stCondLst>
                            <p:childTnLst>
                              <p:par>
                                <p:cTn id="11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7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200"/>
                            </p:stCondLst>
                            <p:childTnLst>
                              <p:par>
                                <p:cTn id="1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7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2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7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350"/>
                            </p:stCondLst>
                            <p:childTnLst>
                              <p:par>
                                <p:cTn id="15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1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76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1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8600"/>
                            </p:stCondLst>
                            <p:childTnLst>
                              <p:par>
                                <p:cTn id="1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91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96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750"/>
                            </p:stCondLst>
                            <p:childTnLst>
                              <p:par>
                                <p:cTn id="19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7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7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animBg="1"/>
      <p:bldP spid="9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9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98.xml"/><Relationship Id="rId34" Type="http://schemas.openxmlformats.org/officeDocument/2006/relationships/slideLayout" Target="../slideLayouts/slideLayout111.xml"/><Relationship Id="rId42" Type="http://schemas.openxmlformats.org/officeDocument/2006/relationships/theme" Target="../theme/theme4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06.xml"/><Relationship Id="rId41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09.xml"/><Relationship Id="rId37" Type="http://schemas.openxmlformats.org/officeDocument/2006/relationships/slideLayout" Target="../slideLayouts/slideLayout114.xml"/><Relationship Id="rId40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36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Relationship Id="rId35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openxmlformats.org/officeDocument/2006/relationships/slideLayout" Target="../slideLayouts/slideLayout110.xml"/><Relationship Id="rId38" Type="http://schemas.openxmlformats.org/officeDocument/2006/relationships/slideLayout" Target="../slideLayouts/slideLayout1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18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5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24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23" Type="http://schemas.openxmlformats.org/officeDocument/2006/relationships/slideLayout" Target="../slideLayouts/slideLayout185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Relationship Id="rId22" Type="http://schemas.openxmlformats.org/officeDocument/2006/relationships/slideLayout" Target="../slideLayouts/slideLayout184.xml"/><Relationship Id="rId27" Type="http://schemas.openxmlformats.org/officeDocument/2006/relationships/slideLayout" Target="../slideLayouts/slideLayout1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1" y="164638"/>
            <a:ext cx="11006206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9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円/楕円 14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95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781" r:id="rId2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/>
    </p:bldLst>
  </p:timing>
  <p:hf hdr="0" dt="0"/>
  <p:txStyles>
    <p:titleStyle>
      <a:lvl1pPr algn="l" defTabSz="1088556" rtl="0" eaLnBrk="1" latinLnBrk="0" hangingPunct="1">
        <a:spcBef>
          <a:spcPct val="0"/>
        </a:spcBef>
        <a:buNone/>
        <a:defRPr kumimoji="1" sz="4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2917" y="164638"/>
            <a:ext cx="10959484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30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</p:sldLayoutIdLst>
  <p:hf hdr="0" dt="0"/>
  <p:txStyles>
    <p:titleStyle>
      <a:lvl1pPr algn="l" defTabSz="1088556" rtl="0" eaLnBrk="1" latinLnBrk="0" hangingPunct="1">
        <a:spcBef>
          <a:spcPct val="0"/>
        </a:spcBef>
        <a:buNone/>
        <a:defRPr kumimoji="1" sz="4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5B7E61-3508-CA36-7CB7-52F118BAC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73FDD-00C9-714A-9BAA-796F1921F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94D19-ED13-1709-6938-713F1851B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1CB9D-CABA-CF41-A380-0F33B58C9EEC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BDBF8-154B-E8F7-864C-6FD1AB76F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27651-2248-8485-38F2-124A064A6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F33FB-E9C5-4E4C-9E03-055F59A41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4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048598" y="164638"/>
            <a:ext cx="956720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1555534" y="905648"/>
            <a:ext cx="384076" cy="384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31596" y="0"/>
            <a:ext cx="912180" cy="681270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円/楕円 17"/>
          <p:cNvSpPr/>
          <p:nvPr userDrawn="1"/>
        </p:nvSpPr>
        <p:spPr>
          <a:xfrm>
            <a:off x="681974" y="681271"/>
            <a:ext cx="528104" cy="528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円/楕円 18"/>
          <p:cNvSpPr/>
          <p:nvPr userDrawn="1"/>
        </p:nvSpPr>
        <p:spPr>
          <a:xfrm>
            <a:off x="1207829" y="149092"/>
            <a:ext cx="661953" cy="661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円/楕円 20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円/楕円 22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394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  <p:sldLayoutId id="2147483769" r:id="rId30"/>
    <p:sldLayoutId id="2147483770" r:id="rId31"/>
    <p:sldLayoutId id="2147483771" r:id="rId32"/>
    <p:sldLayoutId id="2147483772" r:id="rId33"/>
    <p:sldLayoutId id="2147483773" r:id="rId34"/>
    <p:sldLayoutId id="2147483774" r:id="rId35"/>
    <p:sldLayoutId id="2147483775" r:id="rId36"/>
    <p:sldLayoutId id="2147483776" r:id="rId37"/>
    <p:sldLayoutId id="2147483777" r:id="rId38"/>
    <p:sldLayoutId id="2147483778" r:id="rId39"/>
    <p:sldLayoutId id="2147483779" r:id="rId40"/>
    <p:sldLayoutId id="2147483780" r:id="rId4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0" grpId="0" animBg="1"/>
      <p:bldP spid="20" grpId="1" animBg="1"/>
      <p:bldP spid="6" grpId="0"/>
    </p:bldLst>
  </p:timing>
  <p:hf hdr="0" dt="0"/>
  <p:txStyles>
    <p:titleStyle>
      <a:lvl1pPr algn="l" defTabSz="1088556" rtl="0" eaLnBrk="1" latinLnBrk="0" hangingPunct="1">
        <a:spcBef>
          <a:spcPct val="0"/>
        </a:spcBef>
        <a:buNone/>
        <a:defRPr kumimoji="1" sz="4000" kern="1200" baseline="0">
          <a:solidFill>
            <a:schemeClr val="tx1">
              <a:lumMod val="75000"/>
              <a:lumOff val="25000"/>
            </a:schemeClr>
          </a:solidFill>
          <a:latin typeface="Route 159 UltraLight" pitchFamily="50" charset="0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7043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60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AF3B9-22A0-EFAC-170F-589ECB23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DB09D-0ED3-ABAC-EFE7-29AC33EA8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72427-6B4A-DAAC-7645-35F35BC83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707E9-62B1-8041-8AFF-C6A244F45D76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4E0EC-69F7-0868-EF47-8D7C5EA20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B1E8B-317C-AAEA-AB59-D0CA71B6B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11634-3F4C-8E43-B3A0-4E3413D8D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1" y="164638"/>
            <a:ext cx="11006206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9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5" name="円/楕円 14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6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33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2835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  <p:sldLayoutId id="2147483858" r:id="rId2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/>
    </p:bldLst>
  </p:timing>
  <p:hf hdr="0" dt="0"/>
  <p:txStyles>
    <p:titleStyle>
      <a:lvl1pPr algn="l" defTabSz="1088556" rtl="0" eaLnBrk="1" latinLnBrk="0" hangingPunct="1">
        <a:spcBef>
          <a:spcPct val="0"/>
        </a:spcBef>
        <a:buNone/>
        <a:defRPr kumimoji="1" sz="4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81.jp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jp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0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tree, outdoor, sky, road&#10;&#10;Description automatically generated">
            <a:extLst>
              <a:ext uri="{FF2B5EF4-FFF2-40B4-BE49-F238E27FC236}">
                <a16:creationId xmlns:a16="http://schemas.microsoft.com/office/drawing/2014/main" id="{DAB517B1-0058-169D-A972-E7090C4C6C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" r="14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D269C-3B55-8E06-251E-E771EDF11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" y="0"/>
            <a:ext cx="5099354" cy="6858000"/>
          </a:xfr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99177-A587-C335-A699-426E69737D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283566"/>
            <a:ext cx="5099353" cy="2898721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Indonesia-Korea Connectivity Hub (C-Hub) Project: Strategic Planning Workshop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1E8E46-7F0A-12A2-D826-7F2D32C9A2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308778"/>
            <a:ext cx="5099353" cy="80757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Faculty of Humanities Universitas Indonesia</a:t>
            </a:r>
          </a:p>
          <a:p>
            <a:pPr marL="0" indent="0">
              <a:buNone/>
            </a:pPr>
            <a:r>
              <a:rPr kumimoji="1"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Team Presentation for KOICA</a:t>
            </a:r>
            <a:endParaRPr kumimoji="1" lang="ja-JP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1A2E31-3338-77B0-E51A-AE846FBDC4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70C67D-D4A3-119F-7BE4-D589CF4507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67E365-F6B0-C372-5CE8-2228E90A77D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7B7BE-D4F1-E060-A4EF-C128CFB2A2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C12E3CBB-9AB9-CA1F-20FB-60BF29DCC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2" y="100033"/>
            <a:ext cx="2241550" cy="88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5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grass, outdoor, hay, area&#10;&#10;Description automatically generated">
            <a:extLst>
              <a:ext uri="{FF2B5EF4-FFF2-40B4-BE49-F238E27FC236}">
                <a16:creationId xmlns:a16="http://schemas.microsoft.com/office/drawing/2014/main" id="{B7D2B62B-4EE6-B6EB-060B-DAB67A53BF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4888" b="2488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4F5ACE-422B-BC3C-7391-3115A245D2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D933B-77A1-EADB-21C1-458178919D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7203E6-34CC-987B-CFAF-BBEC861332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44805" y="2601759"/>
            <a:ext cx="1632324" cy="1632182"/>
          </a:xfrm>
        </p:spPr>
        <p:txBody>
          <a:bodyPr/>
          <a:lstStyle/>
          <a:p>
            <a:endParaRPr lang="en-US"/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935E4145-A08E-A41D-F52D-4463FB6C862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23043" t="11325" r="23873" b="32438"/>
          <a:stretch/>
        </p:blipFill>
        <p:spPr>
          <a:xfrm>
            <a:off x="1702886" y="2571456"/>
            <a:ext cx="1702896" cy="1701240"/>
          </a:xfrm>
          <a:prstGeom prst="ellipse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8A04186-1EC1-FA79-6F79-EB4F8E4237A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/>
          <a:stretch/>
        </p:blipFill>
        <p:spPr>
          <a:xfrm>
            <a:off x="8818406" y="2565966"/>
            <a:ext cx="1701240" cy="1701239"/>
          </a:xfrm>
          <a:prstGeom prst="ellipse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72FA529E-9B22-0436-D439-5E317164997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/>
          <a:srcRect l="273" t="4388" r="-273" b="18020"/>
          <a:stretch/>
        </p:blipFill>
        <p:spPr>
          <a:xfrm>
            <a:off x="5250679" y="2562943"/>
            <a:ext cx="1701239" cy="1701240"/>
          </a:xfrm>
          <a:prstGeom prst="ellipse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943045-6CFC-78A3-8672-68138BA26A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8305" y="4293096"/>
            <a:ext cx="3492716" cy="480053"/>
          </a:xfrm>
        </p:spPr>
        <p:txBody>
          <a:bodyPr/>
          <a:lstStyle/>
          <a:p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Gatot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Fatwanto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Hertono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, Ph.D.</a:t>
            </a:r>
            <a:endParaRPr lang="en-US" sz="1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E3E7934-2D22-440F-22D1-BE7EE1B097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67808" y="4293096"/>
            <a:ext cx="3492716" cy="480053"/>
          </a:xfrm>
        </p:spPr>
        <p:txBody>
          <a:bodyPr/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Astha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Ekadiyanto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, S.T., M.Sc.</a:t>
            </a:r>
            <a:endParaRPr lang="en-US" sz="16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9A5B7E-4D14-7690-4BD4-5F9D1B7CF69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30026" y="4291533"/>
            <a:ext cx="3492716" cy="480053"/>
          </a:xfrm>
        </p:spPr>
        <p:txBody>
          <a:bodyPr/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FA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Triatmoko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HS,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S.Psi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M.Si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87B07A-2692-F4F3-0F09-7963B34A01A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Director of Academic Development and Learning Resources,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Universitas Indonesia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A6E6856-8ADD-DEF8-853B-E0EEE2AEE9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Head of Center for Independent Learning, Universitas Indonesia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02EBD7-EE20-1321-AB5E-981C5FA34B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Head of Academic Reputation Enhancement, Directorate of Academic Development and Learning Resources Universitas Indonesia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E481EB2-92D2-5E93-9990-81266AE1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59DFB-86F3-43FA-8567-2EA6E426AE90}" type="slidenum">
              <a:rPr kumimoji="0" lang="ja-JP" altLang="en-US" sz="1867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ja-JP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57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1"/>
          <p:cNvSpPr txBox="1">
            <a:spLocks noGrp="1"/>
          </p:cNvSpPr>
          <p:nvPr>
            <p:ph type="ctrTitle"/>
          </p:nvPr>
        </p:nvSpPr>
        <p:spPr>
          <a:xfrm>
            <a:off x="6991350" y="2148840"/>
            <a:ext cx="4179600" cy="17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kern="1200" cap="all" spc="150" dirty="0">
                <a:solidFill>
                  <a:prstClr val="white"/>
                </a:solidFill>
                <a:latin typeface="Tenorite"/>
                <a:ea typeface="+mj-ea"/>
                <a:cs typeface="+mj-cs"/>
              </a:rPr>
              <a:t>Construction for connectivity hub</a:t>
            </a:r>
            <a:endParaRPr dirty="0"/>
          </a:p>
        </p:txBody>
      </p:sp>
      <p:sp>
        <p:nvSpPr>
          <p:cNvPr id="193" name="Google Shape;193;p41"/>
          <p:cNvSpPr txBox="1">
            <a:spLocks noGrp="1"/>
          </p:cNvSpPr>
          <p:nvPr>
            <p:ph type="subTitle" idx="1"/>
          </p:nvPr>
        </p:nvSpPr>
        <p:spPr>
          <a:xfrm>
            <a:off x="6985900" y="3961999"/>
            <a:ext cx="4261200" cy="17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65"/>
              <a:buNone/>
            </a:pPr>
            <a:r>
              <a:rPr lang="en-US" sz="1400" dirty="0">
                <a:latin typeface="Comfortaa Medium"/>
                <a:ea typeface="Comfortaa Medium"/>
                <a:cs typeface="Comfortaa Medium"/>
                <a:sym typeface="Comfortaa"/>
              </a:rPr>
              <a:t>Reported by</a:t>
            </a:r>
          </a:p>
          <a:p>
            <a:pPr lvl="0">
              <a:buSzPts val="2065"/>
            </a:pPr>
            <a:r>
              <a:rPr lang="en-US" sz="1400" dirty="0">
                <a:latin typeface="Comfortaa Medium"/>
                <a:ea typeface="Comfortaa Medium"/>
                <a:cs typeface="Comfortaa Medium"/>
                <a:sym typeface="Comfortaa"/>
              </a:rPr>
              <a:t>Dr. Hendra </a:t>
            </a:r>
            <a:r>
              <a:rPr lang="en-US" sz="1400" dirty="0" err="1">
                <a:latin typeface="Comfortaa Medium"/>
                <a:ea typeface="Comfortaa Medium"/>
                <a:cs typeface="Comfortaa Medium"/>
                <a:sym typeface="Comfortaa"/>
              </a:rPr>
              <a:t>Kaprisma</a:t>
            </a:r>
            <a:r>
              <a:rPr lang="en-US" sz="1400" dirty="0">
                <a:latin typeface="Comfortaa Medium"/>
                <a:ea typeface="Comfortaa Medium"/>
                <a:cs typeface="Comfortaa Medium"/>
                <a:sym typeface="Comfortaa"/>
              </a:rPr>
              <a:t>, S.S.</a:t>
            </a: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65"/>
              <a:buNone/>
            </a:pPr>
            <a:r>
              <a:rPr lang="en-US" sz="1400" dirty="0">
                <a:latin typeface="Comfortaa Medium"/>
                <a:ea typeface="Comfortaa Medium"/>
                <a:cs typeface="Comfortaa Medium"/>
                <a:sym typeface="Comfortaa"/>
              </a:rPr>
              <a:t>General Manager, Faculty of Humanities UI</a:t>
            </a: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65"/>
              <a:buNone/>
            </a:pPr>
            <a:r>
              <a:rPr lang="en-US" sz="1400" dirty="0" err="1">
                <a:latin typeface="Comfortaa Medium"/>
                <a:ea typeface="Comfortaa Medium"/>
                <a:cs typeface="Comfortaa Medium"/>
                <a:sym typeface="Comfortaa"/>
              </a:rPr>
              <a:t>PiC</a:t>
            </a:r>
            <a:r>
              <a:rPr lang="en-US" sz="1400" dirty="0">
                <a:latin typeface="Comfortaa Medium"/>
                <a:ea typeface="Comfortaa Medium"/>
                <a:cs typeface="Comfortaa Medium"/>
                <a:sym typeface="Comfortaa"/>
              </a:rPr>
              <a:t> of Construction</a:t>
            </a:r>
            <a:endParaRPr sz="1400" dirty="0"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194" name="Google Shape;194;p41"/>
          <p:cNvSpPr txBox="1">
            <a:spLocks noGrp="1"/>
          </p:cNvSpPr>
          <p:nvPr>
            <p:ph type="sldNum" idx="4294967295"/>
          </p:nvPr>
        </p:nvSpPr>
        <p:spPr>
          <a:xfrm>
            <a:off x="9448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2"/>
          <p:cNvSpPr txBox="1">
            <a:spLocks noGrp="1"/>
          </p:cNvSpPr>
          <p:nvPr>
            <p:ph type="title"/>
          </p:nvPr>
        </p:nvSpPr>
        <p:spPr>
          <a:xfrm>
            <a:off x="2064781" y="302577"/>
            <a:ext cx="842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Construction of C-Hub Building</a:t>
            </a:r>
            <a:endParaRPr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b="1"/>
              <a:t>Progress – Achievements and Issues</a:t>
            </a:r>
            <a:endParaRPr b="1"/>
          </a:p>
        </p:txBody>
      </p:sp>
      <p:sp>
        <p:nvSpPr>
          <p:cNvPr id="200" name="Google Shape;200;p42"/>
          <p:cNvSpPr txBox="1"/>
          <p:nvPr/>
        </p:nvSpPr>
        <p:spPr>
          <a:xfrm>
            <a:off x="851675" y="2308850"/>
            <a:ext cx="3189900" cy="1609200"/>
          </a:xfrm>
          <a:prstGeom prst="rect">
            <a:avLst/>
          </a:prstGeom>
          <a:noFill/>
          <a:ln w="28575" cap="flat" cmpd="sng">
            <a:solidFill>
              <a:srgbClr val="59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Creating consortium partnerships with local entities can be a successful strategy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42"/>
          <p:cNvSpPr txBox="1"/>
          <p:nvPr/>
        </p:nvSpPr>
        <p:spPr>
          <a:xfrm>
            <a:off x="8325500" y="2308850"/>
            <a:ext cx="3189900" cy="1609200"/>
          </a:xfrm>
          <a:prstGeom prst="rect">
            <a:avLst/>
          </a:prstGeom>
          <a:noFill/>
          <a:ln w="28575" cap="flat" cmpd="sng">
            <a:solidFill>
              <a:srgbClr val="59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Previous experience working in the region/country or relevant sectors can offset the lack of local contacts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42"/>
          <p:cNvSpPr txBox="1"/>
          <p:nvPr/>
        </p:nvSpPr>
        <p:spPr>
          <a:xfrm>
            <a:off x="4646125" y="2308850"/>
            <a:ext cx="3189900" cy="1609200"/>
          </a:xfrm>
          <a:prstGeom prst="rect">
            <a:avLst/>
          </a:prstGeom>
          <a:noFill/>
          <a:ln w="28575" cap="flat" cmpd="sng">
            <a:solidFill>
              <a:srgbClr val="59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Successful implementation of comparable projects could help secure the desired contract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3" name="Google Shape;20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7875" y="1776000"/>
            <a:ext cx="976502" cy="97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5500" y="4084425"/>
            <a:ext cx="851674" cy="8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2"/>
          <p:cNvSpPr txBox="1"/>
          <p:nvPr/>
        </p:nvSpPr>
        <p:spPr>
          <a:xfrm>
            <a:off x="2088775" y="4544000"/>
            <a:ext cx="3577800" cy="1544100"/>
          </a:xfrm>
          <a:prstGeom prst="rect">
            <a:avLst/>
          </a:prstGeom>
          <a:noFill/>
          <a:ln w="28575" cap="flat" cmpd="sng">
            <a:solidFill>
              <a:srgbClr val="59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Meeting specific characteristics and associated conditions required for participation is crucial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42"/>
          <p:cNvSpPr txBox="1"/>
          <p:nvPr/>
        </p:nvSpPr>
        <p:spPr>
          <a:xfrm>
            <a:off x="6787500" y="4478925"/>
            <a:ext cx="3799800" cy="1609200"/>
          </a:xfrm>
          <a:prstGeom prst="rect">
            <a:avLst/>
          </a:prstGeom>
          <a:noFill/>
          <a:ln w="28575" cap="flat" cmpd="sng">
            <a:solidFill>
              <a:srgbClr val="59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Reviewing project requirements is important to ensure alignment with operational capabilities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7" name="Google Shape;207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5374" y="1491675"/>
            <a:ext cx="1325700" cy="13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21813" y="4084425"/>
            <a:ext cx="851675" cy="85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15238" y="1668725"/>
            <a:ext cx="851674" cy="97160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2"/>
          <p:cNvSpPr txBox="1">
            <a:spLocks noGrp="1"/>
          </p:cNvSpPr>
          <p:nvPr>
            <p:ph type="subTitle" idx="4294967295"/>
          </p:nvPr>
        </p:nvSpPr>
        <p:spPr>
          <a:xfrm>
            <a:off x="7436450" y="6374375"/>
            <a:ext cx="4261200" cy="365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73732"/>
              <a:buNone/>
            </a:pPr>
            <a:r>
              <a:rPr lang="en-US">
                <a:latin typeface="Comfortaa Medium"/>
                <a:ea typeface="Comfortaa Medium"/>
                <a:cs typeface="Comfortaa Medium"/>
                <a:sym typeface="Comfortaa"/>
              </a:rPr>
              <a:t>PIC: Dr. Hendra Kaprisma, S.Hum.</a:t>
            </a:r>
            <a:endParaRPr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animBg="1"/>
      <p:bldP spid="201" grpId="0" animBg="1"/>
      <p:bldP spid="202" grpId="0" animBg="1"/>
      <p:bldP spid="205" grpId="0" animBg="1"/>
      <p:bldP spid="20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f43903b6bd_0_66"/>
          <p:cNvSpPr txBox="1">
            <a:spLocks noGrp="1"/>
          </p:cNvSpPr>
          <p:nvPr>
            <p:ph type="title"/>
          </p:nvPr>
        </p:nvSpPr>
        <p:spPr>
          <a:xfrm>
            <a:off x="2064781" y="302577"/>
            <a:ext cx="842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b="1"/>
              <a:t>Completeness of the Proposal Process</a:t>
            </a:r>
            <a:endParaRPr b="1"/>
          </a:p>
        </p:txBody>
      </p:sp>
      <p:pic>
        <p:nvPicPr>
          <p:cNvPr id="216" name="Google Shape;216;g1f43903b6bd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25" y="1525425"/>
            <a:ext cx="5408301" cy="434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1f43903b6bd_0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9350" y="1525427"/>
            <a:ext cx="5408301" cy="434929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1f43903b6bd_0_66"/>
          <p:cNvSpPr txBox="1">
            <a:spLocks noGrp="1"/>
          </p:cNvSpPr>
          <p:nvPr>
            <p:ph type="subTitle" idx="4294967295"/>
          </p:nvPr>
        </p:nvSpPr>
        <p:spPr>
          <a:xfrm>
            <a:off x="7436450" y="6374375"/>
            <a:ext cx="4261200" cy="365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73732"/>
              <a:buNone/>
            </a:pPr>
            <a:r>
              <a:rPr lang="en-US">
                <a:latin typeface="Comfortaa Medium"/>
                <a:ea typeface="Comfortaa Medium"/>
                <a:cs typeface="Comfortaa Medium"/>
                <a:sym typeface="Comfortaa"/>
              </a:rPr>
              <a:t>PIC: Dr. Hendra Kaprisma, S.Hum.</a:t>
            </a:r>
            <a:endParaRPr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"/>
          <p:cNvSpPr txBox="1">
            <a:spLocks noGrp="1"/>
          </p:cNvSpPr>
          <p:nvPr>
            <p:ph type="title"/>
          </p:nvPr>
        </p:nvSpPr>
        <p:spPr>
          <a:xfrm>
            <a:off x="762000" y="392350"/>
            <a:ext cx="105156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000" b="1">
                <a:highlight>
                  <a:srgbClr val="FFFFFF"/>
                </a:highlight>
              </a:rPr>
              <a:t>Site Plan</a:t>
            </a:r>
            <a:endParaRPr sz="3000"/>
          </a:p>
        </p:txBody>
      </p:sp>
      <p:sp>
        <p:nvSpPr>
          <p:cNvPr id="224" name="Google Shape;2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Capacity Building Roadmap for C-hub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14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27" name="Google Shape;22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9650" y="1085825"/>
            <a:ext cx="6645326" cy="473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6"/>
          <p:cNvSpPr txBox="1">
            <a:spLocks noGrp="1"/>
          </p:cNvSpPr>
          <p:nvPr>
            <p:ph type="subTitle" idx="4294967295"/>
          </p:nvPr>
        </p:nvSpPr>
        <p:spPr>
          <a:xfrm>
            <a:off x="7436450" y="6374375"/>
            <a:ext cx="4261200" cy="365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73732"/>
              <a:buNone/>
            </a:pPr>
            <a:r>
              <a:rPr lang="en-US">
                <a:latin typeface="Comfortaa Medium"/>
                <a:ea typeface="Comfortaa Medium"/>
                <a:cs typeface="Comfortaa Medium"/>
                <a:sym typeface="Comfortaa"/>
              </a:rPr>
              <a:t>PIC: Dr. Hendra Kaprisma, S.Hum.</a:t>
            </a:r>
            <a:endParaRPr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pic>
        <p:nvPicPr>
          <p:cNvPr id="229" name="Google Shape;22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426" y="1303125"/>
            <a:ext cx="2542225" cy="1862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426" y="3491475"/>
            <a:ext cx="2542224" cy="188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31626" y="1325363"/>
            <a:ext cx="2542225" cy="181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31626" y="3545111"/>
            <a:ext cx="2542224" cy="1831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f43903b6bd_0_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15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9" name="Google Shape;239;g1f43903b6bd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3775" y="286375"/>
            <a:ext cx="7548675" cy="29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1f43903b6bd_0_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6183" y="3408050"/>
            <a:ext cx="7286292" cy="276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1f43903b6bd_0_53"/>
          <p:cNvSpPr txBox="1">
            <a:spLocks noGrp="1"/>
          </p:cNvSpPr>
          <p:nvPr>
            <p:ph type="title"/>
          </p:nvPr>
        </p:nvSpPr>
        <p:spPr>
          <a:xfrm>
            <a:off x="715025" y="1386325"/>
            <a:ext cx="26739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333"/>
              <a:buFont typeface="Arial"/>
              <a:buNone/>
            </a:pPr>
            <a:r>
              <a:rPr lang="en-US" sz="3000" b="1">
                <a:highlight>
                  <a:srgbClr val="FFFFFF"/>
                </a:highlight>
              </a:rPr>
              <a:t>Green Strategy</a:t>
            </a:r>
            <a:endParaRPr sz="3000"/>
          </a:p>
        </p:txBody>
      </p:sp>
      <p:sp>
        <p:nvSpPr>
          <p:cNvPr id="242" name="Google Shape;242;g1f43903b6bd_0_53"/>
          <p:cNvSpPr txBox="1">
            <a:spLocks noGrp="1"/>
          </p:cNvSpPr>
          <p:nvPr>
            <p:ph type="title"/>
          </p:nvPr>
        </p:nvSpPr>
        <p:spPr>
          <a:xfrm>
            <a:off x="654175" y="3195350"/>
            <a:ext cx="3219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 dirty="0"/>
              <a:t>Responsive building morphology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 dirty="0"/>
              <a:t>Higher façade performance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 dirty="0"/>
              <a:t>maintaining microclimate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 dirty="0"/>
              <a:t>Restoring green areas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 dirty="0"/>
              <a:t>Optimizing daylight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 dirty="0"/>
              <a:t>Reduce run-off and rainwater harvesting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 dirty="0"/>
              <a:t>Improving open space and connectivity </a:t>
            </a:r>
            <a:endParaRPr sz="1700" dirty="0"/>
          </a:p>
        </p:txBody>
      </p:sp>
      <p:sp>
        <p:nvSpPr>
          <p:cNvPr id="243" name="Google Shape;243;g1f43903b6bd_0_53"/>
          <p:cNvSpPr txBox="1">
            <a:spLocks noGrp="1"/>
          </p:cNvSpPr>
          <p:nvPr>
            <p:ph type="subTitle" idx="4294967295"/>
          </p:nvPr>
        </p:nvSpPr>
        <p:spPr>
          <a:xfrm>
            <a:off x="7436450" y="6374375"/>
            <a:ext cx="4261200" cy="365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73732"/>
              <a:buNone/>
            </a:pPr>
            <a:r>
              <a:rPr lang="en-US">
                <a:latin typeface="Comfortaa Medium"/>
                <a:ea typeface="Comfortaa Medium"/>
                <a:cs typeface="Comfortaa Medium"/>
                <a:sym typeface="Comfortaa"/>
              </a:rPr>
              <a:t>PIC: Dr. Hendra Kaprisma, S.Hum.</a:t>
            </a:r>
            <a:endParaRPr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f43903b6bd_0_29"/>
          <p:cNvSpPr txBox="1">
            <a:spLocks noGrp="1"/>
          </p:cNvSpPr>
          <p:nvPr>
            <p:ph type="title"/>
          </p:nvPr>
        </p:nvSpPr>
        <p:spPr>
          <a:xfrm>
            <a:off x="1230000" y="844550"/>
            <a:ext cx="101238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000" b="1">
                <a:highlight>
                  <a:srgbClr val="FFFFFF"/>
                </a:highlight>
              </a:rPr>
              <a:t>Preliminary Estimated Construction Cost </a:t>
            </a:r>
            <a:endParaRPr sz="3000"/>
          </a:p>
        </p:txBody>
      </p:sp>
      <p:sp>
        <p:nvSpPr>
          <p:cNvPr id="249" name="Google Shape;249;g1f43903b6bd_0_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g1f43903b6bd_0_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Capacity Building Roadmap for C-hub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g1f43903b6bd_0_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16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2" name="Google Shape;252;g1f43903b6bd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200" y="2309225"/>
            <a:ext cx="539115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1f43903b6bd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1625" y="2309225"/>
            <a:ext cx="5825450" cy="151848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1f43903b6bd_0_29"/>
          <p:cNvSpPr txBox="1">
            <a:spLocks noGrp="1"/>
          </p:cNvSpPr>
          <p:nvPr>
            <p:ph type="title"/>
          </p:nvPr>
        </p:nvSpPr>
        <p:spPr>
          <a:xfrm>
            <a:off x="1230000" y="844550"/>
            <a:ext cx="101238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000" b="1">
                <a:highlight>
                  <a:srgbClr val="FFFFFF"/>
                </a:highlight>
              </a:rPr>
              <a:t>Preliminary Estimated Construction Cost </a:t>
            </a:r>
            <a:endParaRPr sz="3000"/>
          </a:p>
        </p:txBody>
      </p:sp>
      <p:sp>
        <p:nvSpPr>
          <p:cNvPr id="255" name="Google Shape;255;g1f43903b6bd_0_29"/>
          <p:cNvSpPr txBox="1">
            <a:spLocks noGrp="1"/>
          </p:cNvSpPr>
          <p:nvPr>
            <p:ph type="title"/>
          </p:nvPr>
        </p:nvSpPr>
        <p:spPr>
          <a:xfrm>
            <a:off x="6031625" y="4068175"/>
            <a:ext cx="582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None/>
            </a:pPr>
            <a:r>
              <a:rPr lang="en-US" sz="2000" b="1">
                <a:highlight>
                  <a:srgbClr val="FFFFFF"/>
                </a:highlight>
              </a:rPr>
              <a:t>Comparison to Other Building Construction Cost At University Of Indonesia</a:t>
            </a:r>
            <a:endParaRPr sz="2000"/>
          </a:p>
        </p:txBody>
      </p:sp>
      <p:sp>
        <p:nvSpPr>
          <p:cNvPr id="256" name="Google Shape;256;g1f43903b6bd_0_29"/>
          <p:cNvSpPr txBox="1">
            <a:spLocks noGrp="1"/>
          </p:cNvSpPr>
          <p:nvPr>
            <p:ph type="subTitle" idx="4294967295"/>
          </p:nvPr>
        </p:nvSpPr>
        <p:spPr>
          <a:xfrm>
            <a:off x="7436450" y="6374375"/>
            <a:ext cx="4261200" cy="365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73732"/>
              <a:buNone/>
            </a:pPr>
            <a:r>
              <a:rPr lang="en-US">
                <a:latin typeface="Comfortaa Medium"/>
                <a:ea typeface="Comfortaa Medium"/>
                <a:cs typeface="Comfortaa Medium"/>
                <a:sym typeface="Comfortaa"/>
              </a:rPr>
              <a:t>PIC: Dr. Hendra Kaprisma, S.Hum.</a:t>
            </a:r>
            <a:endParaRPr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 txBox="1">
            <a:spLocks noGrp="1"/>
          </p:cNvSpPr>
          <p:nvPr>
            <p:ph type="title"/>
          </p:nvPr>
        </p:nvSpPr>
        <p:spPr>
          <a:xfrm>
            <a:off x="2633675" y="433750"/>
            <a:ext cx="98238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b="1"/>
              <a:t>Input Steps in SIPLOG</a:t>
            </a:r>
            <a:endParaRPr b="1"/>
          </a:p>
        </p:txBody>
      </p:sp>
      <p:sp>
        <p:nvSpPr>
          <p:cNvPr id="262" name="Google Shape;26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17"/>
          <p:cNvSpPr txBox="1">
            <a:spLocks noGrp="1"/>
          </p:cNvSpPr>
          <p:nvPr>
            <p:ph type="ftr" idx="11"/>
          </p:nvPr>
        </p:nvSpPr>
        <p:spPr>
          <a:xfrm>
            <a:off x="6749143" y="6356350"/>
            <a:ext cx="37759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Capacity Building Roadmap for C-hub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17"/>
          <p:cNvSpPr txBox="1">
            <a:spLocks noGrp="1"/>
          </p:cNvSpPr>
          <p:nvPr>
            <p:ph type="sldNum" idx="12"/>
          </p:nvPr>
        </p:nvSpPr>
        <p:spPr>
          <a:xfrm>
            <a:off x="10810874" y="6356350"/>
            <a:ext cx="542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17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5" name="Google Shape;26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3675" y="1162100"/>
            <a:ext cx="6226218" cy="500705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7"/>
          <p:cNvSpPr txBox="1">
            <a:spLocks noGrp="1"/>
          </p:cNvSpPr>
          <p:nvPr>
            <p:ph type="subTitle" idx="4294967295"/>
          </p:nvPr>
        </p:nvSpPr>
        <p:spPr>
          <a:xfrm>
            <a:off x="7436450" y="6374375"/>
            <a:ext cx="4261200" cy="365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73732"/>
              <a:buNone/>
            </a:pPr>
            <a:r>
              <a:rPr lang="en-US">
                <a:latin typeface="Comfortaa Medium"/>
                <a:ea typeface="Comfortaa Medium"/>
                <a:cs typeface="Comfortaa Medium"/>
                <a:sym typeface="Comfortaa"/>
              </a:rPr>
              <a:t>PIC: Dr. Hendra Kaprisma, S.Hum.</a:t>
            </a:r>
            <a:endParaRPr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f43903b6bd_0_6"/>
          <p:cNvSpPr txBox="1">
            <a:spLocks noGrp="1"/>
          </p:cNvSpPr>
          <p:nvPr>
            <p:ph type="title"/>
          </p:nvPr>
        </p:nvSpPr>
        <p:spPr>
          <a:xfrm>
            <a:off x="2054350" y="266800"/>
            <a:ext cx="98238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b="1"/>
              <a:t>The Goods Acceptance Procedure</a:t>
            </a:r>
            <a:endParaRPr b="1"/>
          </a:p>
        </p:txBody>
      </p:sp>
      <p:sp>
        <p:nvSpPr>
          <p:cNvPr id="272" name="Google Shape;272;g1f43903b6bd_0_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g1f43903b6bd_0_6"/>
          <p:cNvSpPr txBox="1">
            <a:spLocks noGrp="1"/>
          </p:cNvSpPr>
          <p:nvPr>
            <p:ph type="sldNum" idx="12"/>
          </p:nvPr>
        </p:nvSpPr>
        <p:spPr>
          <a:xfrm>
            <a:off x="10810874" y="6356350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18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4" name="Google Shape;274;g1f43903b6bd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0150" y="1022700"/>
            <a:ext cx="6420950" cy="51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1f43903b6bd_0_6"/>
          <p:cNvSpPr txBox="1">
            <a:spLocks noGrp="1"/>
          </p:cNvSpPr>
          <p:nvPr>
            <p:ph type="subTitle" idx="4294967295"/>
          </p:nvPr>
        </p:nvSpPr>
        <p:spPr>
          <a:xfrm>
            <a:off x="7436450" y="6374375"/>
            <a:ext cx="4261200" cy="365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73732"/>
              <a:buNone/>
            </a:pPr>
            <a:r>
              <a:rPr lang="en-US">
                <a:latin typeface="Comfortaa Medium"/>
                <a:ea typeface="Comfortaa Medium"/>
                <a:cs typeface="Comfortaa Medium"/>
                <a:sym typeface="Comfortaa"/>
              </a:rPr>
              <a:t>PIC: Dr. Hendra Kaprisma, S.Hum.</a:t>
            </a:r>
            <a:endParaRPr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Capacity Building Roadmap for C-hub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19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18"/>
          <p:cNvSpPr txBox="1">
            <a:spLocks noGrp="1"/>
          </p:cNvSpPr>
          <p:nvPr>
            <p:ph type="title"/>
          </p:nvPr>
        </p:nvSpPr>
        <p:spPr>
          <a:xfrm>
            <a:off x="1313375" y="1211850"/>
            <a:ext cx="98238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b="1"/>
              <a:t>Receipt of Provider Invoice File</a:t>
            </a:r>
            <a:endParaRPr b="1"/>
          </a:p>
        </p:txBody>
      </p:sp>
      <p:pic>
        <p:nvPicPr>
          <p:cNvPr id="284" name="Google Shape;2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188" y="2244999"/>
            <a:ext cx="3728272" cy="287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0731" y="2244999"/>
            <a:ext cx="3728272" cy="287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4865" y="2245010"/>
            <a:ext cx="3648047" cy="287265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8"/>
          <p:cNvSpPr txBox="1">
            <a:spLocks noGrp="1"/>
          </p:cNvSpPr>
          <p:nvPr>
            <p:ph type="subTitle" idx="4294967295"/>
          </p:nvPr>
        </p:nvSpPr>
        <p:spPr>
          <a:xfrm>
            <a:off x="7436450" y="6374375"/>
            <a:ext cx="4261200" cy="365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73732"/>
              <a:buNone/>
            </a:pPr>
            <a:r>
              <a:rPr lang="en-US">
                <a:latin typeface="Comfortaa Medium"/>
                <a:ea typeface="Comfortaa Medium"/>
                <a:cs typeface="Comfortaa Medium"/>
                <a:sym typeface="Comfortaa"/>
              </a:rPr>
              <a:t>PIC: Dr. Hendra Kaprisma, S.Hum.</a:t>
            </a:r>
            <a:endParaRPr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21"/>
          <p:cNvSpPr>
            <a:spLocks noGrp="1"/>
          </p:cNvSpPr>
          <p:nvPr>
            <p:ph type="title"/>
          </p:nvPr>
        </p:nvSpPr>
        <p:spPr>
          <a:xfrm>
            <a:off x="1963577" y="-102495"/>
            <a:ext cx="10493358" cy="1167451"/>
          </a:xfrm>
        </p:spPr>
        <p:txBody>
          <a:bodyPr>
            <a:no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 Stages of Capacity Building of The ICT-Based Integrated Knowledge System Development (C-Hub Connectivity) </a:t>
            </a:r>
            <a:r>
              <a:rPr kumimoji="1" lang="en-US" altLang="ja-JP" sz="2800" dirty="0">
                <a:solidFill>
                  <a:srgbClr val="05AC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Universitas Indonesia</a:t>
            </a:r>
            <a:endParaRPr kumimoji="1" lang="ja-JP" altLang="en-US" sz="2400" dirty="0">
              <a:solidFill>
                <a:srgbClr val="05AC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0"/>
          </p:nvPr>
        </p:nvSpPr>
        <p:spPr>
          <a:xfrm>
            <a:off x="733779" y="3023163"/>
            <a:ext cx="2212622" cy="480053"/>
          </a:xfrm>
        </p:spPr>
        <p:txBody>
          <a:bodyPr/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29 August 2022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Signing of the </a:t>
            </a:r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RoD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Signing of the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RoD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between KOICA and UI, represented by the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MoECRT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25"/>
          </p:nvPr>
        </p:nvSpPr>
        <p:spPr>
          <a:xfrm>
            <a:off x="3182761" y="3974632"/>
            <a:ext cx="3032446" cy="480053"/>
          </a:xfrm>
        </p:spPr>
        <p:txBody>
          <a:bodyPr/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6—13 November 2022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26"/>
          </p:nvPr>
        </p:nvSpPr>
        <p:spPr>
          <a:xfrm>
            <a:off x="3182761" y="4397160"/>
            <a:ext cx="3032446" cy="480053"/>
          </a:xfrm>
        </p:spPr>
        <p:txBody>
          <a:bodyPr/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Kick-Off Survey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27"/>
          </p:nvPr>
        </p:nvSpPr>
        <p:spPr>
          <a:xfrm>
            <a:off x="2886967" y="5007793"/>
            <a:ext cx="3544710" cy="1436879"/>
          </a:xfrm>
        </p:spPr>
        <p:txBody>
          <a:bodyPr/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Project Manager, Dr. Jong-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Dae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Park, Assistant Manager, Mr. Cho Hyun Min, and Performance Management Expert Dr. Kim Aaron visited UI for site survey.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28"/>
          </p:nvPr>
        </p:nvSpPr>
        <p:spPr>
          <a:xfrm>
            <a:off x="5858754" y="2995461"/>
            <a:ext cx="3261478" cy="480053"/>
          </a:xfrm>
        </p:spPr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13—21 December 2022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29"/>
          </p:nvPr>
        </p:nvSpPr>
        <p:spPr>
          <a:xfrm>
            <a:off x="5005937" y="2556979"/>
            <a:ext cx="4967111" cy="480053"/>
          </a:xfrm>
        </p:spPr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Technical Assistant Visit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30"/>
          </p:nvPr>
        </p:nvSpPr>
        <p:spPr>
          <a:xfrm>
            <a:off x="5434914" y="1627975"/>
            <a:ext cx="4318686" cy="823041"/>
          </a:xfrm>
        </p:spPr>
        <p:txBody>
          <a:bodyPr/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Performance Management Expert, Dr. Kim Aaron Visited UI for capacity building on RBM and Action Plan for C-Hub and MOOC Development 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31"/>
          </p:nvPr>
        </p:nvSpPr>
        <p:spPr>
          <a:xfrm>
            <a:off x="8776684" y="3985907"/>
            <a:ext cx="3146050" cy="480053"/>
          </a:xfrm>
        </p:spPr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13—17 February 2023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プレースホルダー 33"/>
          <p:cNvSpPr>
            <a:spLocks noGrp="1"/>
          </p:cNvSpPr>
          <p:nvPr>
            <p:ph type="body" sz="quarter" idx="32"/>
          </p:nvPr>
        </p:nvSpPr>
        <p:spPr>
          <a:xfrm>
            <a:off x="8315696" y="4397160"/>
            <a:ext cx="3850841" cy="480053"/>
          </a:xfrm>
        </p:spPr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Strategic Planning Workshop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プレースホルダー 34"/>
          <p:cNvSpPr>
            <a:spLocks noGrp="1"/>
          </p:cNvSpPr>
          <p:nvPr>
            <p:ph type="body" sz="quarter" idx="33"/>
          </p:nvPr>
        </p:nvSpPr>
        <p:spPr>
          <a:xfrm>
            <a:off x="8598106" y="5054232"/>
            <a:ext cx="3286019" cy="823041"/>
          </a:xfrm>
        </p:spPr>
        <p:txBody>
          <a:bodyPr/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Designing the new MOOC program of UI C-Hub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556"/>
            <a:fld id="{E6459DFB-86F3-43FA-8567-2EA6E426AE90}" type="slidenum">
              <a:rPr kumimoji="1" lang="ja-JP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088556"/>
              <a:t>2</a:t>
            </a:fld>
            <a:endParaRPr kumimoji="1" lang="ja-JP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840081"/>
      </p:ext>
    </p:extLst>
  </p:cSld>
  <p:clrMapOvr>
    <a:masterClrMapping/>
  </p:clrMapOvr>
  <p:transition spd="slow" advTm="13060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f43903b6bd_0_43"/>
          <p:cNvSpPr txBox="1">
            <a:spLocks noGrp="1"/>
          </p:cNvSpPr>
          <p:nvPr>
            <p:ph type="title"/>
          </p:nvPr>
        </p:nvSpPr>
        <p:spPr>
          <a:xfrm>
            <a:off x="2933700" y="892177"/>
            <a:ext cx="8421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1f43903b6bd_0_43"/>
          <p:cNvSpPr txBox="1">
            <a:spLocks noGrp="1"/>
          </p:cNvSpPr>
          <p:nvPr>
            <p:ph type="body" idx="1"/>
          </p:nvPr>
        </p:nvSpPr>
        <p:spPr>
          <a:xfrm>
            <a:off x="2933700" y="2776936"/>
            <a:ext cx="3924300" cy="82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1f43903b6bd_0_43"/>
          <p:cNvSpPr txBox="1">
            <a:spLocks noGrp="1"/>
          </p:cNvSpPr>
          <p:nvPr>
            <p:ph type="body" idx="2"/>
          </p:nvPr>
        </p:nvSpPr>
        <p:spPr>
          <a:xfrm>
            <a:off x="2933700" y="3834606"/>
            <a:ext cx="3924300" cy="199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1f43903b6bd_0_43"/>
          <p:cNvSpPr txBox="1">
            <a:spLocks noGrp="1"/>
          </p:cNvSpPr>
          <p:nvPr>
            <p:ph type="body" idx="3"/>
          </p:nvPr>
        </p:nvSpPr>
        <p:spPr>
          <a:xfrm>
            <a:off x="7410173" y="2776936"/>
            <a:ext cx="3943500" cy="82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1f43903b6bd_0_43"/>
          <p:cNvSpPr txBox="1">
            <a:spLocks noGrp="1"/>
          </p:cNvSpPr>
          <p:nvPr>
            <p:ph type="body" idx="4"/>
          </p:nvPr>
        </p:nvSpPr>
        <p:spPr>
          <a:xfrm>
            <a:off x="7410173" y="3834606"/>
            <a:ext cx="3943500" cy="199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f43903b6bd_0_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20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99" name="Google Shape;299;g1f43903b6bd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1f43903b6bd_0_43"/>
          <p:cNvSpPr txBox="1">
            <a:spLocks noGrp="1"/>
          </p:cNvSpPr>
          <p:nvPr>
            <p:ph type="title"/>
          </p:nvPr>
        </p:nvSpPr>
        <p:spPr>
          <a:xfrm>
            <a:off x="1237175" y="373650"/>
            <a:ext cx="9823800" cy="58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b="1"/>
              <a:t>Building Design</a:t>
            </a:r>
            <a:endParaRPr b="1"/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481F2F-337E-0FE5-06AF-26C85D7C67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Capacity building for connectivity hub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2ADB7D1-F9F3-F8C9-61D6-9DB8F0DFE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846864" cy="1213312"/>
          </a:xfrm>
        </p:spPr>
        <p:txBody>
          <a:bodyPr>
            <a:normAutofit fontScale="77500" lnSpcReduction="20000"/>
          </a:bodyPr>
          <a:lstStyle/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Reported by</a:t>
            </a:r>
          </a:p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Dr. Tamara </a:t>
            </a:r>
            <a:r>
              <a:rPr lang="en-US" dirty="0" err="1">
                <a:latin typeface="Comfortaa Medium"/>
                <a:ea typeface="Comfortaa Medium"/>
                <a:cs typeface="Comfortaa Medium"/>
                <a:sym typeface="Comfortaa"/>
              </a:rPr>
              <a:t>Adriani</a:t>
            </a: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 Salim, M.A.</a:t>
            </a:r>
          </a:p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Manager of Human Resources, Faculty of Humanities UI</a:t>
            </a:r>
          </a:p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 err="1">
                <a:latin typeface="Comfortaa Medium"/>
                <a:ea typeface="Comfortaa Medium"/>
                <a:cs typeface="Comfortaa Medium"/>
                <a:sym typeface="Comfortaa"/>
              </a:rPr>
              <a:t>PiC</a:t>
            </a: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 of Capacity Building</a:t>
            </a:r>
          </a:p>
        </p:txBody>
      </p:sp>
    </p:spTree>
    <p:extLst>
      <p:ext uri="{BB962C8B-B14F-4D97-AF65-F5344CB8AC3E}">
        <p14:creationId xmlns:p14="http://schemas.microsoft.com/office/powerpoint/2010/main" val="632862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84B8BCEB-8F5C-1D34-A16B-57A5DA1EEC12}"/>
              </a:ext>
            </a:extLst>
          </p:cNvPr>
          <p:cNvCxnSpPr>
            <a:cxnSpLocks/>
            <a:stCxn id="204" idx="3"/>
            <a:endCxn id="76" idx="1"/>
          </p:cNvCxnSpPr>
          <p:nvPr/>
        </p:nvCxnSpPr>
        <p:spPr>
          <a:xfrm flipV="1">
            <a:off x="2958816" y="3296687"/>
            <a:ext cx="7422507" cy="8224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78200AA6-4110-3385-2390-52182BF1CB66}"/>
              </a:ext>
            </a:extLst>
          </p:cNvPr>
          <p:cNvCxnSpPr>
            <a:cxnSpLocks/>
            <a:stCxn id="106" idx="3"/>
            <a:endCxn id="76" idx="2"/>
          </p:cNvCxnSpPr>
          <p:nvPr/>
        </p:nvCxnSpPr>
        <p:spPr>
          <a:xfrm flipV="1">
            <a:off x="8903456" y="3616727"/>
            <a:ext cx="1946057" cy="475629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" name="Connector: Elbow 101">
            <a:extLst>
              <a:ext uri="{FF2B5EF4-FFF2-40B4-BE49-F238E27FC236}">
                <a16:creationId xmlns:a16="http://schemas.microsoft.com/office/drawing/2014/main" id="{2BB78CE6-20C2-ED1D-AC25-1332F76F3276}"/>
              </a:ext>
            </a:extLst>
          </p:cNvPr>
          <p:cNvCxnSpPr>
            <a:cxnSpLocks/>
            <a:stCxn id="101" idx="3"/>
            <a:endCxn id="75" idx="2"/>
          </p:cNvCxnSpPr>
          <p:nvPr/>
        </p:nvCxnSpPr>
        <p:spPr>
          <a:xfrm flipV="1">
            <a:off x="5144647" y="3616727"/>
            <a:ext cx="2396895" cy="486558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B9F37D22-587A-1B2D-52B3-165AC18565F9}"/>
              </a:ext>
            </a:extLst>
          </p:cNvPr>
          <p:cNvCxnSpPr>
            <a:cxnSpLocks/>
            <a:stCxn id="89" idx="3"/>
            <a:endCxn id="74" idx="2"/>
          </p:cNvCxnSpPr>
          <p:nvPr/>
        </p:nvCxnSpPr>
        <p:spPr>
          <a:xfrm flipV="1">
            <a:off x="2445526" y="3637149"/>
            <a:ext cx="1337207" cy="466136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9062B2F3-74D5-7EA8-B8FA-C7A91C86C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Roadmap to operational c-hub </a:t>
            </a:r>
            <a:br>
              <a:rPr lang="en-US" dirty="0"/>
            </a:br>
            <a:r>
              <a:rPr lang="en-US" dirty="0"/>
              <a:t>with a quality MOOC program (</a:t>
            </a:r>
            <a:r>
              <a:rPr lang="en-US" u="sng" dirty="0"/>
              <a:t>Current</a:t>
            </a:r>
            <a:r>
              <a:rPr lang="en-US" dirty="0"/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3C7994-CE28-3DBA-C0C8-12962B10F14F}"/>
              </a:ext>
            </a:extLst>
          </p:cNvPr>
          <p:cNvSpPr/>
          <p:nvPr/>
        </p:nvSpPr>
        <p:spPr>
          <a:xfrm>
            <a:off x="8945000" y="1415116"/>
            <a:ext cx="1058931" cy="640081"/>
          </a:xfrm>
          <a:prstGeom prst="roundRect">
            <a:avLst>
              <a:gd name="adj" fmla="val 16242"/>
            </a:avLst>
          </a:prstGeom>
          <a:solidFill>
            <a:schemeClr val="accent6">
              <a:lumMod val="50000"/>
              <a:lumOff val="5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Operation of C-Hub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5618F7-A371-4686-18F6-1355830836B8}"/>
              </a:ext>
            </a:extLst>
          </p:cNvPr>
          <p:cNvSpPr/>
          <p:nvPr/>
        </p:nvSpPr>
        <p:spPr>
          <a:xfrm>
            <a:off x="2124230" y="1421138"/>
            <a:ext cx="1058931" cy="640081"/>
          </a:xfrm>
          <a:prstGeom prst="roundRect">
            <a:avLst>
              <a:gd name="adj" fmla="val 16666"/>
            </a:avLst>
          </a:prstGeom>
          <a:solidFill>
            <a:schemeClr val="accent6">
              <a:lumMod val="50000"/>
              <a:lumOff val="5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Master Plan for C-Hub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04E6B0-692A-B42A-22C6-A7A8B07FFA62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 flipV="1">
            <a:off x="3183161" y="1735157"/>
            <a:ext cx="5761839" cy="6022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0D304FC-CF74-4851-E552-522E04938FF3}"/>
              </a:ext>
            </a:extLst>
          </p:cNvPr>
          <p:cNvSpPr txBox="1"/>
          <p:nvPr/>
        </p:nvSpPr>
        <p:spPr>
          <a:xfrm>
            <a:off x="-426101" y="1330976"/>
            <a:ext cx="1267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Arial"/>
              </a:rPr>
              <a:t>Project Milestones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1BC81B2-9A82-6FE3-6BD8-29F0E012DEA5}"/>
              </a:ext>
            </a:extLst>
          </p:cNvPr>
          <p:cNvSpPr/>
          <p:nvPr/>
        </p:nvSpPr>
        <p:spPr>
          <a:xfrm>
            <a:off x="3313847" y="2186385"/>
            <a:ext cx="936379" cy="640081"/>
          </a:xfrm>
          <a:prstGeom prst="roundRect">
            <a:avLst>
              <a:gd name="adj" fmla="val 18123"/>
            </a:avLst>
          </a:prstGeom>
          <a:solidFill>
            <a:schemeClr val="accent6">
              <a:lumMod val="50000"/>
              <a:lumOff val="5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MOOC System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127551F-CDA3-EBCD-15A2-6B89F7F9DAE5}"/>
              </a:ext>
            </a:extLst>
          </p:cNvPr>
          <p:cNvSpPr/>
          <p:nvPr/>
        </p:nvSpPr>
        <p:spPr>
          <a:xfrm rot="2209810">
            <a:off x="3854584" y="2185026"/>
            <a:ext cx="570525" cy="185709"/>
          </a:xfrm>
          <a:prstGeom prst="rect">
            <a:avLst/>
          </a:prstGeom>
          <a:solidFill>
            <a:srgbClr val="B482D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Check!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54013432-064A-C87D-F94D-422D5168F739}"/>
              </a:ext>
            </a:extLst>
          </p:cNvPr>
          <p:cNvSpPr/>
          <p:nvPr/>
        </p:nvSpPr>
        <p:spPr>
          <a:xfrm>
            <a:off x="5326553" y="2997069"/>
            <a:ext cx="853074" cy="640080"/>
          </a:xfrm>
          <a:prstGeom prst="roundRect">
            <a:avLst>
              <a:gd name="adj" fmla="val 17095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New Literacy Modules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F4B1EF5-366F-0C0F-1209-9D5521F4E9BE}"/>
              </a:ext>
            </a:extLst>
          </p:cNvPr>
          <p:cNvSpPr/>
          <p:nvPr/>
        </p:nvSpPr>
        <p:spPr>
          <a:xfrm>
            <a:off x="3314543" y="2997069"/>
            <a:ext cx="936379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10 MOOCs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1CE126A0-A09B-7E06-2A3B-3AE66E8B215F}"/>
              </a:ext>
            </a:extLst>
          </p:cNvPr>
          <p:cNvSpPr/>
          <p:nvPr/>
        </p:nvSpPr>
        <p:spPr>
          <a:xfrm>
            <a:off x="7073352" y="2976647"/>
            <a:ext cx="936379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20 MOOCs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55425CA-3473-ED01-C1EE-6C9E89ACB20C}"/>
              </a:ext>
            </a:extLst>
          </p:cNvPr>
          <p:cNvSpPr/>
          <p:nvPr/>
        </p:nvSpPr>
        <p:spPr>
          <a:xfrm>
            <a:off x="10381323" y="2976647"/>
            <a:ext cx="936379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36 MOOCs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426DA20-8E95-5B4D-FD97-B9EFEB45D9EE}"/>
              </a:ext>
            </a:extLst>
          </p:cNvPr>
          <p:cNvSpPr/>
          <p:nvPr/>
        </p:nvSpPr>
        <p:spPr>
          <a:xfrm rot="2209810">
            <a:off x="5778581" y="2992067"/>
            <a:ext cx="570525" cy="185709"/>
          </a:xfrm>
          <a:prstGeom prst="rect">
            <a:avLst/>
          </a:prstGeom>
          <a:solidFill>
            <a:srgbClr val="B482D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Check!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B8CFCA4F-60FB-5526-A22E-00E29BCB14B4}"/>
              </a:ext>
            </a:extLst>
          </p:cNvPr>
          <p:cNvSpPr/>
          <p:nvPr/>
        </p:nvSpPr>
        <p:spPr>
          <a:xfrm>
            <a:off x="1576259" y="3783245"/>
            <a:ext cx="869267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Teaching Staff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9AA73F35-956B-7329-79F1-8B861E408167}"/>
              </a:ext>
            </a:extLst>
          </p:cNvPr>
          <p:cNvSpPr/>
          <p:nvPr/>
        </p:nvSpPr>
        <p:spPr>
          <a:xfrm>
            <a:off x="4293140" y="3783245"/>
            <a:ext cx="851507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Teaching Staff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63BEE1C2-65A1-C152-503C-6C89BC57B4DA}"/>
              </a:ext>
            </a:extLst>
          </p:cNvPr>
          <p:cNvSpPr/>
          <p:nvPr/>
        </p:nvSpPr>
        <p:spPr>
          <a:xfrm>
            <a:off x="8034189" y="3772316"/>
            <a:ext cx="869267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Teaching Staff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84EFDA38-BBC0-33CD-E2A8-3509F3D92237}"/>
              </a:ext>
            </a:extLst>
          </p:cNvPr>
          <p:cNvSpPr/>
          <p:nvPr/>
        </p:nvSpPr>
        <p:spPr>
          <a:xfrm>
            <a:off x="6438769" y="1423286"/>
            <a:ext cx="936379" cy="640080"/>
          </a:xfrm>
          <a:prstGeom prst="roundRect">
            <a:avLst>
              <a:gd name="adj" fmla="val 16103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Operating Staff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77F340C-7818-71ED-947B-D836FD17136F}"/>
              </a:ext>
            </a:extLst>
          </p:cNvPr>
          <p:cNvSpPr/>
          <p:nvPr/>
        </p:nvSpPr>
        <p:spPr>
          <a:xfrm rot="2209810">
            <a:off x="7030482" y="1385955"/>
            <a:ext cx="570525" cy="185709"/>
          </a:xfrm>
          <a:prstGeom prst="rect">
            <a:avLst/>
          </a:prstGeom>
          <a:solidFill>
            <a:srgbClr val="B482D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Check!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23409514-EE0E-A39A-B2FA-A76AB7901354}"/>
              </a:ext>
            </a:extLst>
          </p:cNvPr>
          <p:cNvSpPr/>
          <p:nvPr/>
        </p:nvSpPr>
        <p:spPr>
          <a:xfrm>
            <a:off x="5379838" y="1408850"/>
            <a:ext cx="936379" cy="640080"/>
          </a:xfrm>
          <a:prstGeom prst="roundRect">
            <a:avLst>
              <a:gd name="adj" fmla="val 16103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C-hub Building </a:t>
            </a: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w/Equipment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cxnSp>
        <p:nvCxnSpPr>
          <p:cNvPr id="141" name="Connector: Elbow 140">
            <a:extLst>
              <a:ext uri="{FF2B5EF4-FFF2-40B4-BE49-F238E27FC236}">
                <a16:creationId xmlns:a16="http://schemas.microsoft.com/office/drawing/2014/main" id="{06244803-71B0-2411-A182-3C6E148BD22E}"/>
              </a:ext>
            </a:extLst>
          </p:cNvPr>
          <p:cNvCxnSpPr>
            <a:cxnSpLocks/>
            <a:stCxn id="52" idx="3"/>
            <a:endCxn id="139" idx="2"/>
          </p:cNvCxnSpPr>
          <p:nvPr/>
        </p:nvCxnSpPr>
        <p:spPr>
          <a:xfrm flipV="1">
            <a:off x="4250226" y="2048930"/>
            <a:ext cx="1597802" cy="457496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9" name="Oval 148">
            <a:extLst>
              <a:ext uri="{FF2B5EF4-FFF2-40B4-BE49-F238E27FC236}">
                <a16:creationId xmlns:a16="http://schemas.microsoft.com/office/drawing/2014/main" id="{92E0ABFF-B2CA-5309-A35E-FBCB493C069F}"/>
              </a:ext>
            </a:extLst>
          </p:cNvPr>
          <p:cNvSpPr/>
          <p:nvPr/>
        </p:nvSpPr>
        <p:spPr>
          <a:xfrm>
            <a:off x="7512819" y="2120559"/>
            <a:ext cx="1059879" cy="1009610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5,000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2,000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50ED2A7-977A-407F-8B6B-D56241387A99}"/>
              </a:ext>
            </a:extLst>
          </p:cNvPr>
          <p:cNvSpPr txBox="1"/>
          <p:nvPr/>
        </p:nvSpPr>
        <p:spPr>
          <a:xfrm>
            <a:off x="8631268" y="2419367"/>
            <a:ext cx="176926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active users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EEB48B50-2209-7B28-A2EE-427D9F87E7E4}"/>
              </a:ext>
            </a:extLst>
          </p:cNvPr>
          <p:cNvSpPr/>
          <p:nvPr/>
        </p:nvSpPr>
        <p:spPr>
          <a:xfrm>
            <a:off x="10849512" y="2120559"/>
            <a:ext cx="1059879" cy="1009610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10,000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4,000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2993333-D6DB-DEFD-783C-78EF5C6188E6}"/>
              </a:ext>
            </a:extLst>
          </p:cNvPr>
          <p:cNvSpPr txBox="1"/>
          <p:nvPr/>
        </p:nvSpPr>
        <p:spPr>
          <a:xfrm>
            <a:off x="8631268" y="2631829"/>
            <a:ext cx="176926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course completions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Arial"/>
              <a:sym typeface="Arial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F7D5688-6DCD-32EE-AE9C-62AD9574CF9F}"/>
              </a:ext>
            </a:extLst>
          </p:cNvPr>
          <p:cNvGrpSpPr/>
          <p:nvPr/>
        </p:nvGrpSpPr>
        <p:grpSpPr>
          <a:xfrm>
            <a:off x="253228" y="1794237"/>
            <a:ext cx="130754" cy="2705191"/>
            <a:chOff x="348343" y="2976647"/>
            <a:chExt cx="119038" cy="1675182"/>
          </a:xfrm>
        </p:grpSpPr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A09B31FF-A6D0-1712-E63D-C42E3092FB14}"/>
                </a:ext>
              </a:extLst>
            </p:cNvPr>
            <p:cNvCxnSpPr>
              <a:cxnSpLocks/>
            </p:cNvCxnSpPr>
            <p:nvPr/>
          </p:nvCxnSpPr>
          <p:spPr>
            <a:xfrm>
              <a:off x="348343" y="2976647"/>
              <a:ext cx="0" cy="16751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D17576D2-DC54-A98D-B23A-E701DAEE78CF}"/>
                </a:ext>
              </a:extLst>
            </p:cNvPr>
            <p:cNvCxnSpPr>
              <a:cxnSpLocks/>
            </p:cNvCxnSpPr>
            <p:nvPr/>
          </p:nvCxnSpPr>
          <p:spPr>
            <a:xfrm>
              <a:off x="348343" y="4651829"/>
              <a:ext cx="11903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id="{2FFCCC75-F542-3517-2FD7-0A840CC0231E}"/>
              </a:ext>
            </a:extLst>
          </p:cNvPr>
          <p:cNvSpPr/>
          <p:nvPr/>
        </p:nvSpPr>
        <p:spPr>
          <a:xfrm>
            <a:off x="2022437" y="2984871"/>
            <a:ext cx="936379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MOOC Dev. Guideline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8587A80-B310-CFA0-8757-1023DBAA19E5}"/>
              </a:ext>
            </a:extLst>
          </p:cNvPr>
          <p:cNvSpPr/>
          <p:nvPr/>
        </p:nvSpPr>
        <p:spPr>
          <a:xfrm>
            <a:off x="9942180" y="1219326"/>
            <a:ext cx="1059879" cy="1009610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10/100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D1C90-F143-40C6-2E0E-5C0A8F9592FC}"/>
              </a:ext>
            </a:extLst>
          </p:cNvPr>
          <p:cNvSpPr txBox="1"/>
          <p:nvPr/>
        </p:nvSpPr>
        <p:spPr>
          <a:xfrm>
            <a:off x="11034412" y="1540468"/>
            <a:ext cx="10017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Meetings/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Participants</a:t>
            </a:r>
          </a:p>
        </p:txBody>
      </p:sp>
    </p:spTree>
    <p:extLst>
      <p:ext uri="{BB962C8B-B14F-4D97-AF65-F5344CB8AC3E}">
        <p14:creationId xmlns:p14="http://schemas.microsoft.com/office/powerpoint/2010/main" val="4108696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Connector: Elbow 101">
            <a:extLst>
              <a:ext uri="{FF2B5EF4-FFF2-40B4-BE49-F238E27FC236}">
                <a16:creationId xmlns:a16="http://schemas.microsoft.com/office/drawing/2014/main" id="{2BB78CE6-20C2-ED1D-AC25-1332F76F3276}"/>
              </a:ext>
            </a:extLst>
          </p:cNvPr>
          <p:cNvCxnSpPr>
            <a:cxnSpLocks/>
            <a:stCxn id="101" idx="3"/>
            <a:endCxn id="75" idx="2"/>
          </p:cNvCxnSpPr>
          <p:nvPr/>
        </p:nvCxnSpPr>
        <p:spPr>
          <a:xfrm flipV="1">
            <a:off x="5144647" y="3616727"/>
            <a:ext cx="2396895" cy="486558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78200AA6-4110-3385-2390-52182BF1CB66}"/>
              </a:ext>
            </a:extLst>
          </p:cNvPr>
          <p:cNvCxnSpPr>
            <a:cxnSpLocks/>
            <a:stCxn id="106" idx="3"/>
            <a:endCxn id="76" idx="2"/>
          </p:cNvCxnSpPr>
          <p:nvPr/>
        </p:nvCxnSpPr>
        <p:spPr>
          <a:xfrm flipV="1">
            <a:off x="8903456" y="3616727"/>
            <a:ext cx="1946057" cy="475629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B9F37D22-587A-1B2D-52B3-165AC18565F9}"/>
              </a:ext>
            </a:extLst>
          </p:cNvPr>
          <p:cNvCxnSpPr>
            <a:cxnSpLocks/>
            <a:stCxn id="89" idx="3"/>
            <a:endCxn id="74" idx="2"/>
          </p:cNvCxnSpPr>
          <p:nvPr/>
        </p:nvCxnSpPr>
        <p:spPr>
          <a:xfrm flipV="1">
            <a:off x="2445526" y="3637149"/>
            <a:ext cx="1337207" cy="466136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223224E-098A-6429-B4CA-5066D1414EA5}"/>
              </a:ext>
            </a:extLst>
          </p:cNvPr>
          <p:cNvCxnSpPr>
            <a:cxnSpLocks/>
            <a:stCxn id="81" idx="3"/>
            <a:endCxn id="76" idx="1"/>
          </p:cNvCxnSpPr>
          <p:nvPr/>
        </p:nvCxnSpPr>
        <p:spPr>
          <a:xfrm flipV="1">
            <a:off x="1376097" y="3296687"/>
            <a:ext cx="9005226" cy="20422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9062B2F3-74D5-7EA8-B8FA-C7A91C86C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Roadmap to operational c-hub </a:t>
            </a:r>
            <a:br>
              <a:rPr lang="en-US" dirty="0"/>
            </a:br>
            <a:r>
              <a:rPr lang="en-US" dirty="0"/>
              <a:t>with a quality MOOC program (</a:t>
            </a:r>
            <a:r>
              <a:rPr lang="en-US" u="sng" dirty="0"/>
              <a:t>recommendations</a:t>
            </a:r>
            <a:r>
              <a:rPr lang="en-US" dirty="0"/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3C7994-CE28-3DBA-C0C8-12962B10F14F}"/>
              </a:ext>
            </a:extLst>
          </p:cNvPr>
          <p:cNvSpPr/>
          <p:nvPr/>
        </p:nvSpPr>
        <p:spPr>
          <a:xfrm>
            <a:off x="8945000" y="1415116"/>
            <a:ext cx="1058931" cy="640081"/>
          </a:xfrm>
          <a:prstGeom prst="roundRect">
            <a:avLst>
              <a:gd name="adj" fmla="val 16242"/>
            </a:avLst>
          </a:prstGeom>
          <a:solidFill>
            <a:schemeClr val="accent6">
              <a:lumMod val="50000"/>
              <a:lumOff val="5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Operation of C-Hub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5618F7-A371-4686-18F6-1355830836B8}"/>
              </a:ext>
            </a:extLst>
          </p:cNvPr>
          <p:cNvSpPr/>
          <p:nvPr/>
        </p:nvSpPr>
        <p:spPr>
          <a:xfrm>
            <a:off x="2130367" y="1421138"/>
            <a:ext cx="1058931" cy="640081"/>
          </a:xfrm>
          <a:prstGeom prst="roundRect">
            <a:avLst>
              <a:gd name="adj" fmla="val 16666"/>
            </a:avLst>
          </a:prstGeom>
          <a:solidFill>
            <a:schemeClr val="accent6">
              <a:lumMod val="50000"/>
              <a:lumOff val="5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Master Plan for C-Hub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FBEDAD-69C6-77C5-EAEB-40F9B1C83DDD}"/>
              </a:ext>
            </a:extLst>
          </p:cNvPr>
          <p:cNvSpPr/>
          <p:nvPr/>
        </p:nvSpPr>
        <p:spPr>
          <a:xfrm>
            <a:off x="3806258" y="1415116"/>
            <a:ext cx="1460270" cy="640081"/>
          </a:xfrm>
          <a:prstGeom prst="roundRect">
            <a:avLst>
              <a:gd name="adj" fmla="val 17801"/>
            </a:avLst>
          </a:prstGeom>
          <a:solidFill>
            <a:srgbClr val="FFE07D"/>
          </a:solidFill>
          <a:ln w="19050">
            <a:solidFill>
              <a:schemeClr val="accent6">
                <a:lumMod val="90000"/>
                <a:lumOff val="1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Operation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Manual for C-Hub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(esp. Living Lab)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04E6B0-692A-B42A-22C6-A7A8B07FFA62}"/>
              </a:ext>
            </a:extLst>
          </p:cNvPr>
          <p:cNvCxnSpPr>
            <a:cxnSpLocks/>
            <a:stCxn id="13" idx="3"/>
            <a:endCxn id="9" idx="1"/>
          </p:cNvCxnSpPr>
          <p:nvPr/>
        </p:nvCxnSpPr>
        <p:spPr>
          <a:xfrm>
            <a:off x="5266528" y="1735157"/>
            <a:ext cx="3678472" cy="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0D304FC-CF74-4851-E552-522E04938FF3}"/>
              </a:ext>
            </a:extLst>
          </p:cNvPr>
          <p:cNvSpPr txBox="1"/>
          <p:nvPr/>
        </p:nvSpPr>
        <p:spPr>
          <a:xfrm>
            <a:off x="-426101" y="1330976"/>
            <a:ext cx="1267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Arial"/>
              </a:rPr>
              <a:t>Project Milestones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28655E0-F45E-46C7-6F1B-841582D4BE3A}"/>
              </a:ext>
            </a:extLst>
          </p:cNvPr>
          <p:cNvSpPr/>
          <p:nvPr/>
        </p:nvSpPr>
        <p:spPr>
          <a:xfrm>
            <a:off x="1034847" y="2182301"/>
            <a:ext cx="1016182" cy="648250"/>
          </a:xfrm>
          <a:prstGeom prst="roundRect">
            <a:avLst>
              <a:gd name="adj" fmla="val 15620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System Requirements for MOOCs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1BC81B2-9A82-6FE3-6BD8-29F0E012DEA5}"/>
              </a:ext>
            </a:extLst>
          </p:cNvPr>
          <p:cNvSpPr/>
          <p:nvPr/>
        </p:nvSpPr>
        <p:spPr>
          <a:xfrm>
            <a:off x="3313847" y="2186385"/>
            <a:ext cx="936379" cy="640081"/>
          </a:xfrm>
          <a:prstGeom prst="roundRect">
            <a:avLst>
              <a:gd name="adj" fmla="val 18123"/>
            </a:avLst>
          </a:prstGeom>
          <a:solidFill>
            <a:schemeClr val="accent6">
              <a:lumMod val="50000"/>
              <a:lumOff val="5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MOOC System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69B2C3C-1F96-CE12-7600-DC20F6D1F4E8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3189298" y="1735157"/>
            <a:ext cx="616960" cy="6022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9275437-50EA-8FCA-48AE-73B5DE7F5208}"/>
              </a:ext>
            </a:extLst>
          </p:cNvPr>
          <p:cNvSpPr/>
          <p:nvPr/>
        </p:nvSpPr>
        <p:spPr>
          <a:xfrm>
            <a:off x="2179463" y="2182301"/>
            <a:ext cx="984009" cy="648250"/>
          </a:xfrm>
          <a:prstGeom prst="roundRect">
            <a:avLst>
              <a:gd name="adj" fmla="val 15620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RFP for MOOC System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15D16B5-C141-DD15-05B9-D932BBE37176}"/>
              </a:ext>
            </a:extLst>
          </p:cNvPr>
          <p:cNvCxnSpPr>
            <a:cxnSpLocks/>
            <a:stCxn id="27" idx="3"/>
            <a:endCxn id="61" idx="1"/>
          </p:cNvCxnSpPr>
          <p:nvPr/>
        </p:nvCxnSpPr>
        <p:spPr>
          <a:xfrm>
            <a:off x="2051029" y="2506426"/>
            <a:ext cx="128434" cy="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2287C7E-C949-AA78-C026-B76EFC2710D4}"/>
              </a:ext>
            </a:extLst>
          </p:cNvPr>
          <p:cNvCxnSpPr>
            <a:cxnSpLocks/>
            <a:stCxn id="61" idx="3"/>
            <a:endCxn id="52" idx="1"/>
          </p:cNvCxnSpPr>
          <p:nvPr/>
        </p:nvCxnSpPr>
        <p:spPr>
          <a:xfrm>
            <a:off x="3163472" y="2506426"/>
            <a:ext cx="150375" cy="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4127551F-CDA3-EBCD-15A2-6B89F7F9DAE5}"/>
              </a:ext>
            </a:extLst>
          </p:cNvPr>
          <p:cNvSpPr/>
          <p:nvPr/>
        </p:nvSpPr>
        <p:spPr>
          <a:xfrm rot="2209810">
            <a:off x="3854584" y="2185026"/>
            <a:ext cx="570525" cy="185709"/>
          </a:xfrm>
          <a:prstGeom prst="rect">
            <a:avLst/>
          </a:prstGeom>
          <a:solidFill>
            <a:srgbClr val="B482D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Check!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54013432-064A-C87D-F94D-422D5168F739}"/>
              </a:ext>
            </a:extLst>
          </p:cNvPr>
          <p:cNvSpPr/>
          <p:nvPr/>
        </p:nvSpPr>
        <p:spPr>
          <a:xfrm>
            <a:off x="5326553" y="2997069"/>
            <a:ext cx="853074" cy="640080"/>
          </a:xfrm>
          <a:prstGeom prst="roundRect">
            <a:avLst>
              <a:gd name="adj" fmla="val 17095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New Literacy Modules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F4B1EF5-366F-0C0F-1209-9D5521F4E9BE}"/>
              </a:ext>
            </a:extLst>
          </p:cNvPr>
          <p:cNvSpPr/>
          <p:nvPr/>
        </p:nvSpPr>
        <p:spPr>
          <a:xfrm>
            <a:off x="3314543" y="2997069"/>
            <a:ext cx="936379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10 MOOCs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1CE126A0-A09B-7E06-2A3B-3AE66E8B215F}"/>
              </a:ext>
            </a:extLst>
          </p:cNvPr>
          <p:cNvSpPr/>
          <p:nvPr/>
        </p:nvSpPr>
        <p:spPr>
          <a:xfrm>
            <a:off x="7073352" y="2976647"/>
            <a:ext cx="936379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20 MOOCs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55425CA-3473-ED01-C1EE-6C9E89ACB20C}"/>
              </a:ext>
            </a:extLst>
          </p:cNvPr>
          <p:cNvSpPr/>
          <p:nvPr/>
        </p:nvSpPr>
        <p:spPr>
          <a:xfrm>
            <a:off x="10381323" y="2976647"/>
            <a:ext cx="936379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36 MOOCs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1F914D8-5760-F4AE-CF3D-8A1592E76737}"/>
              </a:ext>
            </a:extLst>
          </p:cNvPr>
          <p:cNvSpPr/>
          <p:nvPr/>
        </p:nvSpPr>
        <p:spPr>
          <a:xfrm>
            <a:off x="7676242" y="1415116"/>
            <a:ext cx="984009" cy="648250"/>
          </a:xfrm>
          <a:prstGeom prst="roundRect">
            <a:avLst>
              <a:gd name="adj" fmla="val 15620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Functional Living Lab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B406701C-C66B-1188-17A4-F3514EBB85D9}"/>
              </a:ext>
            </a:extLst>
          </p:cNvPr>
          <p:cNvSpPr/>
          <p:nvPr/>
        </p:nvSpPr>
        <p:spPr>
          <a:xfrm>
            <a:off x="392088" y="2997069"/>
            <a:ext cx="984009" cy="640080"/>
          </a:xfrm>
          <a:prstGeom prst="roundRect">
            <a:avLst>
              <a:gd name="adj" fmla="val 15620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Plan for C-hub MOOC Program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426DA20-8E95-5B4D-FD97-B9EFEB45D9EE}"/>
              </a:ext>
            </a:extLst>
          </p:cNvPr>
          <p:cNvSpPr/>
          <p:nvPr/>
        </p:nvSpPr>
        <p:spPr>
          <a:xfrm rot="2209810">
            <a:off x="5778581" y="2992067"/>
            <a:ext cx="570525" cy="185709"/>
          </a:xfrm>
          <a:prstGeom prst="rect">
            <a:avLst/>
          </a:prstGeom>
          <a:solidFill>
            <a:srgbClr val="B482D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Check!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894EEA24-6998-4EE2-63FE-7B36B8B7D90F}"/>
              </a:ext>
            </a:extLst>
          </p:cNvPr>
          <p:cNvSpPr/>
          <p:nvPr/>
        </p:nvSpPr>
        <p:spPr>
          <a:xfrm>
            <a:off x="2395192" y="3776457"/>
            <a:ext cx="1269397" cy="634670"/>
          </a:xfrm>
          <a:prstGeom prst="roundRect">
            <a:avLst>
              <a:gd name="adj" fmla="val 20314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Staff for Content Development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B8CFCA4F-60FB-5526-A22E-00E29BCB14B4}"/>
              </a:ext>
            </a:extLst>
          </p:cNvPr>
          <p:cNvSpPr/>
          <p:nvPr/>
        </p:nvSpPr>
        <p:spPr>
          <a:xfrm>
            <a:off x="1576259" y="3783245"/>
            <a:ext cx="869267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Teaching Staff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A9BB2091-7447-4C7F-A413-791C7A3832EF}"/>
              </a:ext>
            </a:extLst>
          </p:cNvPr>
          <p:cNvCxnSpPr>
            <a:cxnSpLocks/>
            <a:stCxn id="81" idx="2"/>
            <a:endCxn id="89" idx="1"/>
          </p:cNvCxnSpPr>
          <p:nvPr/>
        </p:nvCxnSpPr>
        <p:spPr>
          <a:xfrm rot="16200000" flipH="1">
            <a:off x="997108" y="3524134"/>
            <a:ext cx="466136" cy="692166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1039CA16-8491-CB58-87D1-1C4FCBAEEC5D}"/>
              </a:ext>
            </a:extLst>
          </p:cNvPr>
          <p:cNvSpPr/>
          <p:nvPr/>
        </p:nvSpPr>
        <p:spPr>
          <a:xfrm>
            <a:off x="5095295" y="3776457"/>
            <a:ext cx="1269397" cy="634670"/>
          </a:xfrm>
          <a:prstGeom prst="roundRect">
            <a:avLst>
              <a:gd name="adj" fmla="val 20314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Staff for Content Development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9AA73F35-956B-7329-79F1-8B861E408167}"/>
              </a:ext>
            </a:extLst>
          </p:cNvPr>
          <p:cNvSpPr/>
          <p:nvPr/>
        </p:nvSpPr>
        <p:spPr>
          <a:xfrm>
            <a:off x="4293140" y="3783245"/>
            <a:ext cx="851507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Teaching Staff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6A5ABB39-F6DB-3400-C1B2-411EAE972360}"/>
              </a:ext>
            </a:extLst>
          </p:cNvPr>
          <p:cNvSpPr/>
          <p:nvPr/>
        </p:nvSpPr>
        <p:spPr>
          <a:xfrm>
            <a:off x="8853122" y="3765528"/>
            <a:ext cx="1269397" cy="634670"/>
          </a:xfrm>
          <a:prstGeom prst="roundRect">
            <a:avLst>
              <a:gd name="adj" fmla="val 20314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Staff for Content Development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63BEE1C2-65A1-C152-503C-6C89BC57B4DA}"/>
              </a:ext>
            </a:extLst>
          </p:cNvPr>
          <p:cNvSpPr/>
          <p:nvPr/>
        </p:nvSpPr>
        <p:spPr>
          <a:xfrm>
            <a:off x="8034189" y="3772316"/>
            <a:ext cx="869267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Teaching Staff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84EFDA38-BBC0-33CD-E2A8-3509F3D92237}"/>
              </a:ext>
            </a:extLst>
          </p:cNvPr>
          <p:cNvSpPr/>
          <p:nvPr/>
        </p:nvSpPr>
        <p:spPr>
          <a:xfrm>
            <a:off x="6438769" y="1423286"/>
            <a:ext cx="936379" cy="640080"/>
          </a:xfrm>
          <a:prstGeom prst="roundRect">
            <a:avLst>
              <a:gd name="adj" fmla="val 16103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Operating Staff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457A28D-B2AD-FAA4-B3E1-1BAFDC785407}"/>
              </a:ext>
            </a:extLst>
          </p:cNvPr>
          <p:cNvCxnSpPr>
            <a:cxnSpLocks/>
            <a:stCxn id="52" idx="3"/>
            <a:endCxn id="140" idx="1"/>
          </p:cNvCxnSpPr>
          <p:nvPr/>
        </p:nvCxnSpPr>
        <p:spPr>
          <a:xfrm>
            <a:off x="4250226" y="2506426"/>
            <a:ext cx="349062" cy="2215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77F340C-7818-71ED-947B-D836FD17136F}"/>
              </a:ext>
            </a:extLst>
          </p:cNvPr>
          <p:cNvSpPr/>
          <p:nvPr/>
        </p:nvSpPr>
        <p:spPr>
          <a:xfrm rot="2209810">
            <a:off x="7030482" y="1385955"/>
            <a:ext cx="570525" cy="185709"/>
          </a:xfrm>
          <a:prstGeom prst="rect">
            <a:avLst/>
          </a:prstGeom>
          <a:solidFill>
            <a:srgbClr val="B482D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Check!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23409514-EE0E-A39A-B2FA-A76AB7901354}"/>
              </a:ext>
            </a:extLst>
          </p:cNvPr>
          <p:cNvSpPr/>
          <p:nvPr/>
        </p:nvSpPr>
        <p:spPr>
          <a:xfrm>
            <a:off x="5379838" y="1408850"/>
            <a:ext cx="936379" cy="640080"/>
          </a:xfrm>
          <a:prstGeom prst="roundRect">
            <a:avLst>
              <a:gd name="adj" fmla="val 16103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C-hub Building </a:t>
            </a: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w/Equipment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1A9BC784-170F-8D6F-D4E1-F25474345870}"/>
              </a:ext>
            </a:extLst>
          </p:cNvPr>
          <p:cNvSpPr/>
          <p:nvPr/>
        </p:nvSpPr>
        <p:spPr>
          <a:xfrm>
            <a:off x="4599288" y="2184516"/>
            <a:ext cx="984009" cy="648250"/>
          </a:xfrm>
          <a:prstGeom prst="roundRect">
            <a:avLst>
              <a:gd name="adj" fmla="val 15620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RFP for Equipment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cxnSp>
        <p:nvCxnSpPr>
          <p:cNvPr id="141" name="Connector: Elbow 140">
            <a:extLst>
              <a:ext uri="{FF2B5EF4-FFF2-40B4-BE49-F238E27FC236}">
                <a16:creationId xmlns:a16="http://schemas.microsoft.com/office/drawing/2014/main" id="{06244803-71B0-2411-A182-3C6E148BD22E}"/>
              </a:ext>
            </a:extLst>
          </p:cNvPr>
          <p:cNvCxnSpPr>
            <a:cxnSpLocks/>
            <a:stCxn id="140" idx="3"/>
            <a:endCxn id="139" idx="2"/>
          </p:cNvCxnSpPr>
          <p:nvPr/>
        </p:nvCxnSpPr>
        <p:spPr>
          <a:xfrm flipV="1">
            <a:off x="5583297" y="2048930"/>
            <a:ext cx="264731" cy="459711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9" name="Oval 148">
            <a:extLst>
              <a:ext uri="{FF2B5EF4-FFF2-40B4-BE49-F238E27FC236}">
                <a16:creationId xmlns:a16="http://schemas.microsoft.com/office/drawing/2014/main" id="{92E0ABFF-B2CA-5309-A35E-FBCB493C069F}"/>
              </a:ext>
            </a:extLst>
          </p:cNvPr>
          <p:cNvSpPr/>
          <p:nvPr/>
        </p:nvSpPr>
        <p:spPr>
          <a:xfrm>
            <a:off x="7512819" y="2120559"/>
            <a:ext cx="1059879" cy="1009610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5,000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2,000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50ED2A7-977A-407F-8B6B-D56241387A99}"/>
              </a:ext>
            </a:extLst>
          </p:cNvPr>
          <p:cNvSpPr txBox="1"/>
          <p:nvPr/>
        </p:nvSpPr>
        <p:spPr>
          <a:xfrm>
            <a:off x="8631268" y="2419367"/>
            <a:ext cx="176926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active users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EEB48B50-2209-7B28-A2EE-427D9F87E7E4}"/>
              </a:ext>
            </a:extLst>
          </p:cNvPr>
          <p:cNvSpPr/>
          <p:nvPr/>
        </p:nvSpPr>
        <p:spPr>
          <a:xfrm>
            <a:off x="10849512" y="2120559"/>
            <a:ext cx="1059879" cy="1009610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10,000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4,000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2993333-D6DB-DEFD-783C-78EF5C6188E6}"/>
              </a:ext>
            </a:extLst>
          </p:cNvPr>
          <p:cNvSpPr txBox="1"/>
          <p:nvPr/>
        </p:nvSpPr>
        <p:spPr>
          <a:xfrm>
            <a:off x="8631268" y="2631829"/>
            <a:ext cx="176926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course completions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Arial"/>
              <a:sym typeface="Arial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F7D5688-6DCD-32EE-AE9C-62AD9574CF9F}"/>
              </a:ext>
            </a:extLst>
          </p:cNvPr>
          <p:cNvGrpSpPr/>
          <p:nvPr/>
        </p:nvGrpSpPr>
        <p:grpSpPr>
          <a:xfrm>
            <a:off x="253228" y="1794237"/>
            <a:ext cx="130754" cy="2705191"/>
            <a:chOff x="348343" y="2976647"/>
            <a:chExt cx="119038" cy="1675182"/>
          </a:xfrm>
        </p:grpSpPr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A09B31FF-A6D0-1712-E63D-C42E3092FB14}"/>
                </a:ext>
              </a:extLst>
            </p:cNvPr>
            <p:cNvCxnSpPr>
              <a:cxnSpLocks/>
            </p:cNvCxnSpPr>
            <p:nvPr/>
          </p:nvCxnSpPr>
          <p:spPr>
            <a:xfrm>
              <a:off x="348343" y="2976647"/>
              <a:ext cx="0" cy="16751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D17576D2-DC54-A98D-B23A-E701DAEE78CF}"/>
                </a:ext>
              </a:extLst>
            </p:cNvPr>
            <p:cNvCxnSpPr>
              <a:cxnSpLocks/>
            </p:cNvCxnSpPr>
            <p:nvPr/>
          </p:nvCxnSpPr>
          <p:spPr>
            <a:xfrm>
              <a:off x="348343" y="4651829"/>
              <a:ext cx="11903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id="{2FFCCC75-F542-3517-2FD7-0A840CC0231E}"/>
              </a:ext>
            </a:extLst>
          </p:cNvPr>
          <p:cNvSpPr/>
          <p:nvPr/>
        </p:nvSpPr>
        <p:spPr>
          <a:xfrm>
            <a:off x="2022437" y="2984871"/>
            <a:ext cx="936379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MOOC Dev. Guideline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FD5163-7CA2-3B73-9929-F8994BCF1913}"/>
              </a:ext>
            </a:extLst>
          </p:cNvPr>
          <p:cNvSpPr/>
          <p:nvPr/>
        </p:nvSpPr>
        <p:spPr>
          <a:xfrm>
            <a:off x="9942180" y="1219326"/>
            <a:ext cx="1059879" cy="1009610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10/100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66CA09-F5E4-A526-441F-F3FC0CA4974E}"/>
              </a:ext>
            </a:extLst>
          </p:cNvPr>
          <p:cNvSpPr txBox="1"/>
          <p:nvPr/>
        </p:nvSpPr>
        <p:spPr>
          <a:xfrm>
            <a:off x="11034412" y="1546605"/>
            <a:ext cx="10017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Meetings/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Participants</a:t>
            </a: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31381986-2EFE-AC15-DABF-6993EFD42865}"/>
              </a:ext>
            </a:extLst>
          </p:cNvPr>
          <p:cNvCxnSpPr>
            <a:cxnSpLocks/>
            <a:stCxn id="81" idx="0"/>
            <a:endCxn id="27" idx="1"/>
          </p:cNvCxnSpPr>
          <p:nvPr/>
        </p:nvCxnSpPr>
        <p:spPr>
          <a:xfrm rot="5400000" flipH="1" flipV="1">
            <a:off x="714149" y="2676371"/>
            <a:ext cx="490643" cy="150754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3FCFC1-E157-B16F-9997-ED0D39DAA00D}"/>
              </a:ext>
            </a:extLst>
          </p:cNvPr>
          <p:cNvCxnSpPr>
            <a:cxnSpLocks/>
            <a:stCxn id="13" idx="2"/>
            <a:endCxn id="140" idx="0"/>
          </p:cNvCxnSpPr>
          <p:nvPr/>
        </p:nvCxnSpPr>
        <p:spPr>
          <a:xfrm>
            <a:off x="4536393" y="2055197"/>
            <a:ext cx="554900" cy="129319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185F4E-C5D0-02D1-B445-748BF3D81476}"/>
              </a:ext>
            </a:extLst>
          </p:cNvPr>
          <p:cNvSpPr/>
          <p:nvPr/>
        </p:nvSpPr>
        <p:spPr>
          <a:xfrm>
            <a:off x="6364692" y="3773259"/>
            <a:ext cx="995454" cy="634670"/>
          </a:xfrm>
          <a:prstGeom prst="roundRect">
            <a:avLst>
              <a:gd name="adj" fmla="val 20314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course management Staff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8FD53B4-A4C0-FD22-B116-D6F7767FDB80}"/>
              </a:ext>
            </a:extLst>
          </p:cNvPr>
          <p:cNvSpPr/>
          <p:nvPr/>
        </p:nvSpPr>
        <p:spPr>
          <a:xfrm>
            <a:off x="10122519" y="3772316"/>
            <a:ext cx="995454" cy="634670"/>
          </a:xfrm>
          <a:prstGeom prst="roundRect">
            <a:avLst>
              <a:gd name="adj" fmla="val 20314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course management Staff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9670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Arrow: Up 241">
            <a:extLst>
              <a:ext uri="{FF2B5EF4-FFF2-40B4-BE49-F238E27FC236}">
                <a16:creationId xmlns:a16="http://schemas.microsoft.com/office/drawing/2014/main" id="{E1DED583-6E7C-927B-BFA1-EEC592A79071}"/>
              </a:ext>
            </a:extLst>
          </p:cNvPr>
          <p:cNvSpPr/>
          <p:nvPr/>
        </p:nvSpPr>
        <p:spPr>
          <a:xfrm>
            <a:off x="6962810" y="3624895"/>
            <a:ext cx="637305" cy="2028026"/>
          </a:xfrm>
          <a:prstGeom prst="upArrow">
            <a:avLst/>
          </a:prstGeom>
          <a:gradFill>
            <a:gsLst>
              <a:gs pos="57000">
                <a:srgbClr val="B7D9A1"/>
              </a:gs>
              <a:gs pos="0">
                <a:schemeClr val="accent6">
                  <a:lumMod val="60000"/>
                  <a:lumOff val="40000"/>
                </a:schemeClr>
              </a:gs>
              <a:gs pos="100000">
                <a:srgbClr val="F2F2F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241" name="Arrow: Up 240">
            <a:extLst>
              <a:ext uri="{FF2B5EF4-FFF2-40B4-BE49-F238E27FC236}">
                <a16:creationId xmlns:a16="http://schemas.microsoft.com/office/drawing/2014/main" id="{7F8C1BD2-2562-F2C3-01AC-463242CE1E21}"/>
              </a:ext>
            </a:extLst>
          </p:cNvPr>
          <p:cNvSpPr/>
          <p:nvPr/>
        </p:nvSpPr>
        <p:spPr>
          <a:xfrm>
            <a:off x="7609692" y="2022236"/>
            <a:ext cx="637305" cy="4269529"/>
          </a:xfrm>
          <a:prstGeom prst="upArrow">
            <a:avLst/>
          </a:prstGeom>
          <a:gradFill>
            <a:gsLst>
              <a:gs pos="57000">
                <a:srgbClr val="B7D9A1"/>
              </a:gs>
              <a:gs pos="0">
                <a:schemeClr val="accent6">
                  <a:lumMod val="60000"/>
                  <a:lumOff val="40000"/>
                </a:schemeClr>
              </a:gs>
              <a:gs pos="100000">
                <a:srgbClr val="F2F2F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240" name="Arrow: Up 239">
            <a:extLst>
              <a:ext uri="{FF2B5EF4-FFF2-40B4-BE49-F238E27FC236}">
                <a16:creationId xmlns:a16="http://schemas.microsoft.com/office/drawing/2014/main" id="{1E676F06-8906-C599-B5A9-9266624DE350}"/>
              </a:ext>
            </a:extLst>
          </p:cNvPr>
          <p:cNvSpPr/>
          <p:nvPr/>
        </p:nvSpPr>
        <p:spPr>
          <a:xfrm>
            <a:off x="5396580" y="3628925"/>
            <a:ext cx="637305" cy="2788871"/>
          </a:xfrm>
          <a:prstGeom prst="upArrow">
            <a:avLst/>
          </a:prstGeom>
          <a:gradFill>
            <a:gsLst>
              <a:gs pos="57000">
                <a:srgbClr val="B7D9A1"/>
              </a:gs>
              <a:gs pos="0">
                <a:schemeClr val="accent6">
                  <a:lumMod val="60000"/>
                  <a:lumOff val="40000"/>
                </a:schemeClr>
              </a:gs>
              <a:gs pos="100000">
                <a:srgbClr val="F2F2F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239" name="Arrow: Up 238">
            <a:extLst>
              <a:ext uri="{FF2B5EF4-FFF2-40B4-BE49-F238E27FC236}">
                <a16:creationId xmlns:a16="http://schemas.microsoft.com/office/drawing/2014/main" id="{B1CF24AD-4171-305B-6E8C-57D991F13E42}"/>
              </a:ext>
            </a:extLst>
          </p:cNvPr>
          <p:cNvSpPr/>
          <p:nvPr/>
        </p:nvSpPr>
        <p:spPr>
          <a:xfrm>
            <a:off x="4296686" y="2026492"/>
            <a:ext cx="637305" cy="3180910"/>
          </a:xfrm>
          <a:prstGeom prst="upArrow">
            <a:avLst/>
          </a:prstGeom>
          <a:gradFill>
            <a:gsLst>
              <a:gs pos="55000">
                <a:srgbClr val="B7D9A1"/>
              </a:gs>
              <a:gs pos="0">
                <a:schemeClr val="accent6">
                  <a:lumMod val="60000"/>
                  <a:lumOff val="40000"/>
                </a:schemeClr>
              </a:gs>
              <a:gs pos="100000">
                <a:srgbClr val="F2F2F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238" name="Arrow: Up 237">
            <a:extLst>
              <a:ext uri="{FF2B5EF4-FFF2-40B4-BE49-F238E27FC236}">
                <a16:creationId xmlns:a16="http://schemas.microsoft.com/office/drawing/2014/main" id="{F87ABF65-79DB-51AA-F89D-B27317920498}"/>
              </a:ext>
            </a:extLst>
          </p:cNvPr>
          <p:cNvSpPr/>
          <p:nvPr/>
        </p:nvSpPr>
        <p:spPr>
          <a:xfrm>
            <a:off x="3472229" y="2826466"/>
            <a:ext cx="637305" cy="3506143"/>
          </a:xfrm>
          <a:prstGeom prst="upArrow">
            <a:avLst/>
          </a:prstGeom>
          <a:gradFill>
            <a:gsLst>
              <a:gs pos="34000">
                <a:srgbClr val="B7D9A1"/>
              </a:gs>
              <a:gs pos="0">
                <a:schemeClr val="accent6">
                  <a:lumMod val="60000"/>
                  <a:lumOff val="40000"/>
                </a:schemeClr>
              </a:gs>
              <a:gs pos="7200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237" name="Arrow: Up 236">
            <a:extLst>
              <a:ext uri="{FF2B5EF4-FFF2-40B4-BE49-F238E27FC236}">
                <a16:creationId xmlns:a16="http://schemas.microsoft.com/office/drawing/2014/main" id="{1C193E14-171D-24B1-D28C-A1A658EA61C7}"/>
              </a:ext>
            </a:extLst>
          </p:cNvPr>
          <p:cNvSpPr/>
          <p:nvPr/>
        </p:nvSpPr>
        <p:spPr>
          <a:xfrm>
            <a:off x="2280687" y="2032559"/>
            <a:ext cx="637305" cy="3775008"/>
          </a:xfrm>
          <a:prstGeom prst="upArrow">
            <a:avLst/>
          </a:prstGeom>
          <a:gradFill>
            <a:gsLst>
              <a:gs pos="56000">
                <a:srgbClr val="B7D9A1"/>
              </a:gs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233" name="Arrow: Up 232">
            <a:extLst>
              <a:ext uri="{FF2B5EF4-FFF2-40B4-BE49-F238E27FC236}">
                <a16:creationId xmlns:a16="http://schemas.microsoft.com/office/drawing/2014/main" id="{362772D8-8016-667C-4DAE-92C8999D7812}"/>
              </a:ext>
            </a:extLst>
          </p:cNvPr>
          <p:cNvSpPr/>
          <p:nvPr/>
        </p:nvSpPr>
        <p:spPr>
          <a:xfrm>
            <a:off x="881205" y="3616727"/>
            <a:ext cx="637305" cy="1759209"/>
          </a:xfrm>
          <a:prstGeom prst="upArrow">
            <a:avLst/>
          </a:prstGeom>
          <a:gradFill>
            <a:gsLst>
              <a:gs pos="34000">
                <a:srgbClr val="B7D9A1"/>
              </a:gs>
              <a:gs pos="0">
                <a:schemeClr val="accent6">
                  <a:lumMod val="60000"/>
                  <a:lumOff val="40000"/>
                </a:schemeClr>
              </a:gs>
              <a:gs pos="7200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78200AA6-4110-3385-2390-52182BF1CB66}"/>
              </a:ext>
            </a:extLst>
          </p:cNvPr>
          <p:cNvCxnSpPr>
            <a:cxnSpLocks/>
            <a:stCxn id="106" idx="3"/>
            <a:endCxn id="76" idx="2"/>
          </p:cNvCxnSpPr>
          <p:nvPr/>
        </p:nvCxnSpPr>
        <p:spPr>
          <a:xfrm flipV="1">
            <a:off x="8903456" y="3616727"/>
            <a:ext cx="1946057" cy="475629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" name="Connector: Elbow 101">
            <a:extLst>
              <a:ext uri="{FF2B5EF4-FFF2-40B4-BE49-F238E27FC236}">
                <a16:creationId xmlns:a16="http://schemas.microsoft.com/office/drawing/2014/main" id="{2BB78CE6-20C2-ED1D-AC25-1332F76F3276}"/>
              </a:ext>
            </a:extLst>
          </p:cNvPr>
          <p:cNvCxnSpPr>
            <a:cxnSpLocks/>
            <a:stCxn id="101" idx="3"/>
            <a:endCxn id="75" idx="2"/>
          </p:cNvCxnSpPr>
          <p:nvPr/>
        </p:nvCxnSpPr>
        <p:spPr>
          <a:xfrm flipV="1">
            <a:off x="5144647" y="3616727"/>
            <a:ext cx="2396895" cy="486558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B9F37D22-587A-1B2D-52B3-165AC18565F9}"/>
              </a:ext>
            </a:extLst>
          </p:cNvPr>
          <p:cNvCxnSpPr>
            <a:cxnSpLocks/>
            <a:stCxn id="89" idx="3"/>
            <a:endCxn id="74" idx="2"/>
          </p:cNvCxnSpPr>
          <p:nvPr/>
        </p:nvCxnSpPr>
        <p:spPr>
          <a:xfrm flipV="1">
            <a:off x="2445526" y="3637149"/>
            <a:ext cx="1337207" cy="466136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223224E-098A-6429-B4CA-5066D1414EA5}"/>
              </a:ext>
            </a:extLst>
          </p:cNvPr>
          <p:cNvCxnSpPr>
            <a:cxnSpLocks/>
            <a:stCxn id="81" idx="3"/>
            <a:endCxn id="76" idx="1"/>
          </p:cNvCxnSpPr>
          <p:nvPr/>
        </p:nvCxnSpPr>
        <p:spPr>
          <a:xfrm flipV="1">
            <a:off x="1388372" y="3296687"/>
            <a:ext cx="8992951" cy="20422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9062B2F3-74D5-7EA8-B8FA-C7A91C86C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Roadmap to operational c-hub </a:t>
            </a:r>
            <a:br>
              <a:rPr lang="en-US" dirty="0"/>
            </a:br>
            <a:r>
              <a:rPr lang="en-US" dirty="0"/>
              <a:t>with a quality MOOC program (</a:t>
            </a:r>
            <a:r>
              <a:rPr lang="en-US" u="sng" dirty="0"/>
              <a:t>recommendations</a:t>
            </a:r>
            <a:r>
              <a:rPr lang="en-US" dirty="0"/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3C7994-CE28-3DBA-C0C8-12962B10F14F}"/>
              </a:ext>
            </a:extLst>
          </p:cNvPr>
          <p:cNvSpPr/>
          <p:nvPr/>
        </p:nvSpPr>
        <p:spPr>
          <a:xfrm>
            <a:off x="8945000" y="1415116"/>
            <a:ext cx="1058931" cy="640081"/>
          </a:xfrm>
          <a:prstGeom prst="roundRect">
            <a:avLst>
              <a:gd name="adj" fmla="val 16242"/>
            </a:avLst>
          </a:prstGeom>
          <a:solidFill>
            <a:schemeClr val="accent6">
              <a:lumMod val="50000"/>
              <a:lumOff val="5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Operation of C-Hub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5618F7-A371-4686-18F6-1355830836B8}"/>
              </a:ext>
            </a:extLst>
          </p:cNvPr>
          <p:cNvSpPr/>
          <p:nvPr/>
        </p:nvSpPr>
        <p:spPr>
          <a:xfrm>
            <a:off x="2124230" y="1421138"/>
            <a:ext cx="1058931" cy="640081"/>
          </a:xfrm>
          <a:prstGeom prst="roundRect">
            <a:avLst>
              <a:gd name="adj" fmla="val 16666"/>
            </a:avLst>
          </a:prstGeom>
          <a:solidFill>
            <a:schemeClr val="accent6">
              <a:lumMod val="50000"/>
              <a:lumOff val="5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Master Plan for C-Hub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FBEDAD-69C6-77C5-EAEB-40F9B1C83DDD}"/>
              </a:ext>
            </a:extLst>
          </p:cNvPr>
          <p:cNvSpPr/>
          <p:nvPr/>
        </p:nvSpPr>
        <p:spPr>
          <a:xfrm>
            <a:off x="3806258" y="1415116"/>
            <a:ext cx="1460270" cy="640081"/>
          </a:xfrm>
          <a:prstGeom prst="roundRect">
            <a:avLst>
              <a:gd name="adj" fmla="val 17801"/>
            </a:avLst>
          </a:prstGeom>
          <a:solidFill>
            <a:srgbClr val="FFE07D"/>
          </a:solidFill>
          <a:ln w="19050">
            <a:solidFill>
              <a:schemeClr val="accent6">
                <a:lumMod val="90000"/>
                <a:lumOff val="1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Operation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Manual for C-Hub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(esp. Living Lab)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04E6B0-692A-B42A-22C6-A7A8B07FFA62}"/>
              </a:ext>
            </a:extLst>
          </p:cNvPr>
          <p:cNvCxnSpPr>
            <a:cxnSpLocks/>
            <a:stCxn id="13" idx="3"/>
            <a:endCxn id="9" idx="1"/>
          </p:cNvCxnSpPr>
          <p:nvPr/>
        </p:nvCxnSpPr>
        <p:spPr>
          <a:xfrm>
            <a:off x="5266528" y="1735157"/>
            <a:ext cx="3678472" cy="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0D304FC-CF74-4851-E552-522E04938FF3}"/>
              </a:ext>
            </a:extLst>
          </p:cNvPr>
          <p:cNvSpPr txBox="1"/>
          <p:nvPr/>
        </p:nvSpPr>
        <p:spPr>
          <a:xfrm>
            <a:off x="-426101" y="1330976"/>
            <a:ext cx="1267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Arial"/>
              </a:rPr>
              <a:t>Project Milestones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28655E0-F45E-46C7-6F1B-841582D4BE3A}"/>
              </a:ext>
            </a:extLst>
          </p:cNvPr>
          <p:cNvSpPr/>
          <p:nvPr/>
        </p:nvSpPr>
        <p:spPr>
          <a:xfrm>
            <a:off x="1034847" y="2182301"/>
            <a:ext cx="1016182" cy="648250"/>
          </a:xfrm>
          <a:prstGeom prst="roundRect">
            <a:avLst>
              <a:gd name="adj" fmla="val 15620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System Requirements for MOOCs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1BC81B2-9A82-6FE3-6BD8-29F0E012DEA5}"/>
              </a:ext>
            </a:extLst>
          </p:cNvPr>
          <p:cNvSpPr/>
          <p:nvPr/>
        </p:nvSpPr>
        <p:spPr>
          <a:xfrm>
            <a:off x="3313847" y="2186385"/>
            <a:ext cx="936379" cy="640081"/>
          </a:xfrm>
          <a:prstGeom prst="roundRect">
            <a:avLst>
              <a:gd name="adj" fmla="val 18123"/>
            </a:avLst>
          </a:prstGeom>
          <a:solidFill>
            <a:schemeClr val="accent6">
              <a:lumMod val="50000"/>
              <a:lumOff val="5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MOOC System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69B2C3C-1F96-CE12-7600-DC20F6D1F4E8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3183161" y="1735157"/>
            <a:ext cx="623097" cy="6022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9275437-50EA-8FCA-48AE-73B5DE7F5208}"/>
              </a:ext>
            </a:extLst>
          </p:cNvPr>
          <p:cNvSpPr/>
          <p:nvPr/>
        </p:nvSpPr>
        <p:spPr>
          <a:xfrm>
            <a:off x="2179463" y="2182301"/>
            <a:ext cx="984009" cy="648250"/>
          </a:xfrm>
          <a:prstGeom prst="roundRect">
            <a:avLst>
              <a:gd name="adj" fmla="val 15620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RFP for MOOC System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15D16B5-C141-DD15-05B9-D932BBE37176}"/>
              </a:ext>
            </a:extLst>
          </p:cNvPr>
          <p:cNvCxnSpPr>
            <a:cxnSpLocks/>
            <a:stCxn id="27" idx="3"/>
            <a:endCxn id="61" idx="1"/>
          </p:cNvCxnSpPr>
          <p:nvPr/>
        </p:nvCxnSpPr>
        <p:spPr>
          <a:xfrm>
            <a:off x="2051029" y="2506426"/>
            <a:ext cx="128434" cy="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2287C7E-C949-AA78-C026-B76EFC2710D4}"/>
              </a:ext>
            </a:extLst>
          </p:cNvPr>
          <p:cNvCxnSpPr>
            <a:cxnSpLocks/>
            <a:stCxn id="61" idx="3"/>
            <a:endCxn id="52" idx="1"/>
          </p:cNvCxnSpPr>
          <p:nvPr/>
        </p:nvCxnSpPr>
        <p:spPr>
          <a:xfrm>
            <a:off x="3163472" y="2506426"/>
            <a:ext cx="150375" cy="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4127551F-CDA3-EBCD-15A2-6B89F7F9DAE5}"/>
              </a:ext>
            </a:extLst>
          </p:cNvPr>
          <p:cNvSpPr/>
          <p:nvPr/>
        </p:nvSpPr>
        <p:spPr>
          <a:xfrm rot="2209810">
            <a:off x="3854584" y="2185026"/>
            <a:ext cx="570525" cy="185709"/>
          </a:xfrm>
          <a:prstGeom prst="rect">
            <a:avLst/>
          </a:prstGeom>
          <a:solidFill>
            <a:srgbClr val="B482D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Check!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54013432-064A-C87D-F94D-422D5168F739}"/>
              </a:ext>
            </a:extLst>
          </p:cNvPr>
          <p:cNvSpPr/>
          <p:nvPr/>
        </p:nvSpPr>
        <p:spPr>
          <a:xfrm>
            <a:off x="5326553" y="2997069"/>
            <a:ext cx="853074" cy="640080"/>
          </a:xfrm>
          <a:prstGeom prst="roundRect">
            <a:avLst>
              <a:gd name="adj" fmla="val 17095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New Literacy Modules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F4B1EF5-366F-0C0F-1209-9D5521F4E9BE}"/>
              </a:ext>
            </a:extLst>
          </p:cNvPr>
          <p:cNvSpPr/>
          <p:nvPr/>
        </p:nvSpPr>
        <p:spPr>
          <a:xfrm>
            <a:off x="3314543" y="2997069"/>
            <a:ext cx="936379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10 MOOCs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1CE126A0-A09B-7E06-2A3B-3AE66E8B215F}"/>
              </a:ext>
            </a:extLst>
          </p:cNvPr>
          <p:cNvSpPr/>
          <p:nvPr/>
        </p:nvSpPr>
        <p:spPr>
          <a:xfrm>
            <a:off x="7073352" y="2976647"/>
            <a:ext cx="936379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20 MOOCs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55425CA-3473-ED01-C1EE-6C9E89ACB20C}"/>
              </a:ext>
            </a:extLst>
          </p:cNvPr>
          <p:cNvSpPr/>
          <p:nvPr/>
        </p:nvSpPr>
        <p:spPr>
          <a:xfrm>
            <a:off x="10381323" y="2976647"/>
            <a:ext cx="936379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36 MOOCs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1F914D8-5760-F4AE-CF3D-8A1592E76737}"/>
              </a:ext>
            </a:extLst>
          </p:cNvPr>
          <p:cNvSpPr/>
          <p:nvPr/>
        </p:nvSpPr>
        <p:spPr>
          <a:xfrm>
            <a:off x="7676242" y="1415116"/>
            <a:ext cx="984009" cy="648250"/>
          </a:xfrm>
          <a:prstGeom prst="roundRect">
            <a:avLst>
              <a:gd name="adj" fmla="val 15620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Functional Living Lab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B406701C-C66B-1188-17A4-F3514EBB85D9}"/>
              </a:ext>
            </a:extLst>
          </p:cNvPr>
          <p:cNvSpPr/>
          <p:nvPr/>
        </p:nvSpPr>
        <p:spPr>
          <a:xfrm>
            <a:off x="404363" y="2997069"/>
            <a:ext cx="984009" cy="640080"/>
          </a:xfrm>
          <a:prstGeom prst="roundRect">
            <a:avLst>
              <a:gd name="adj" fmla="val 15620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Plan for C-hub MOOC Program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426DA20-8E95-5B4D-FD97-B9EFEB45D9EE}"/>
              </a:ext>
            </a:extLst>
          </p:cNvPr>
          <p:cNvSpPr/>
          <p:nvPr/>
        </p:nvSpPr>
        <p:spPr>
          <a:xfrm rot="2209810">
            <a:off x="5778581" y="2992067"/>
            <a:ext cx="570525" cy="185709"/>
          </a:xfrm>
          <a:prstGeom prst="rect">
            <a:avLst/>
          </a:prstGeom>
          <a:solidFill>
            <a:srgbClr val="B482D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Check!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894EEA24-6998-4EE2-63FE-7B36B8B7D90F}"/>
              </a:ext>
            </a:extLst>
          </p:cNvPr>
          <p:cNvSpPr/>
          <p:nvPr/>
        </p:nvSpPr>
        <p:spPr>
          <a:xfrm>
            <a:off x="2395192" y="3776457"/>
            <a:ext cx="1269397" cy="634670"/>
          </a:xfrm>
          <a:prstGeom prst="roundRect">
            <a:avLst>
              <a:gd name="adj" fmla="val 20314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Staff for Content Development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B8CFCA4F-60FB-5526-A22E-00E29BCB14B4}"/>
              </a:ext>
            </a:extLst>
          </p:cNvPr>
          <p:cNvSpPr/>
          <p:nvPr/>
        </p:nvSpPr>
        <p:spPr>
          <a:xfrm>
            <a:off x="1576259" y="3783245"/>
            <a:ext cx="869267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Teaching Staff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A9BB2091-7447-4C7F-A413-791C7A3832EF}"/>
              </a:ext>
            </a:extLst>
          </p:cNvPr>
          <p:cNvCxnSpPr>
            <a:cxnSpLocks/>
            <a:stCxn id="81" idx="2"/>
            <a:endCxn id="89" idx="1"/>
          </p:cNvCxnSpPr>
          <p:nvPr/>
        </p:nvCxnSpPr>
        <p:spPr>
          <a:xfrm rot="16200000" flipH="1">
            <a:off x="1003245" y="3530271"/>
            <a:ext cx="466136" cy="679891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1039CA16-8491-CB58-87D1-1C4FCBAEEC5D}"/>
              </a:ext>
            </a:extLst>
          </p:cNvPr>
          <p:cNvSpPr/>
          <p:nvPr/>
        </p:nvSpPr>
        <p:spPr>
          <a:xfrm>
            <a:off x="5095295" y="3776457"/>
            <a:ext cx="1269397" cy="634670"/>
          </a:xfrm>
          <a:prstGeom prst="roundRect">
            <a:avLst>
              <a:gd name="adj" fmla="val 20314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Staff for Content Development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9AA73F35-956B-7329-79F1-8B861E408167}"/>
              </a:ext>
            </a:extLst>
          </p:cNvPr>
          <p:cNvSpPr/>
          <p:nvPr/>
        </p:nvSpPr>
        <p:spPr>
          <a:xfrm>
            <a:off x="4293140" y="3783245"/>
            <a:ext cx="851507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Teaching Staff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6A5ABB39-F6DB-3400-C1B2-411EAE972360}"/>
              </a:ext>
            </a:extLst>
          </p:cNvPr>
          <p:cNvSpPr/>
          <p:nvPr/>
        </p:nvSpPr>
        <p:spPr>
          <a:xfrm>
            <a:off x="8853122" y="3765528"/>
            <a:ext cx="1269397" cy="634670"/>
          </a:xfrm>
          <a:prstGeom prst="roundRect">
            <a:avLst>
              <a:gd name="adj" fmla="val 20314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Staff for Content Development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63BEE1C2-65A1-C152-503C-6C89BC57B4DA}"/>
              </a:ext>
            </a:extLst>
          </p:cNvPr>
          <p:cNvSpPr/>
          <p:nvPr/>
        </p:nvSpPr>
        <p:spPr>
          <a:xfrm>
            <a:off x="8034189" y="3772316"/>
            <a:ext cx="869267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Teaching Staff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84EFDA38-BBC0-33CD-E2A8-3509F3D92237}"/>
              </a:ext>
            </a:extLst>
          </p:cNvPr>
          <p:cNvSpPr/>
          <p:nvPr/>
        </p:nvSpPr>
        <p:spPr>
          <a:xfrm>
            <a:off x="6438769" y="1423286"/>
            <a:ext cx="936379" cy="640080"/>
          </a:xfrm>
          <a:prstGeom prst="roundRect">
            <a:avLst>
              <a:gd name="adj" fmla="val 16103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Operating Staff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457A28D-B2AD-FAA4-B3E1-1BAFDC785407}"/>
              </a:ext>
            </a:extLst>
          </p:cNvPr>
          <p:cNvCxnSpPr>
            <a:cxnSpLocks/>
            <a:stCxn id="52" idx="3"/>
            <a:endCxn id="140" idx="1"/>
          </p:cNvCxnSpPr>
          <p:nvPr/>
        </p:nvCxnSpPr>
        <p:spPr>
          <a:xfrm>
            <a:off x="4250226" y="2506426"/>
            <a:ext cx="349062" cy="2215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77F340C-7818-71ED-947B-D836FD17136F}"/>
              </a:ext>
            </a:extLst>
          </p:cNvPr>
          <p:cNvSpPr/>
          <p:nvPr/>
        </p:nvSpPr>
        <p:spPr>
          <a:xfrm rot="2209810">
            <a:off x="7030482" y="1385955"/>
            <a:ext cx="570525" cy="185709"/>
          </a:xfrm>
          <a:prstGeom prst="rect">
            <a:avLst/>
          </a:prstGeom>
          <a:solidFill>
            <a:srgbClr val="B482D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Check!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23409514-EE0E-A39A-B2FA-A76AB7901354}"/>
              </a:ext>
            </a:extLst>
          </p:cNvPr>
          <p:cNvSpPr/>
          <p:nvPr/>
        </p:nvSpPr>
        <p:spPr>
          <a:xfrm>
            <a:off x="5379838" y="1408850"/>
            <a:ext cx="936379" cy="640080"/>
          </a:xfrm>
          <a:prstGeom prst="roundRect">
            <a:avLst>
              <a:gd name="adj" fmla="val 16103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C-hub Building </a:t>
            </a: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w/Equipment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1A9BC784-170F-8D6F-D4E1-F25474345870}"/>
              </a:ext>
            </a:extLst>
          </p:cNvPr>
          <p:cNvSpPr/>
          <p:nvPr/>
        </p:nvSpPr>
        <p:spPr>
          <a:xfrm>
            <a:off x="4599288" y="2184516"/>
            <a:ext cx="984009" cy="648250"/>
          </a:xfrm>
          <a:prstGeom prst="roundRect">
            <a:avLst>
              <a:gd name="adj" fmla="val 15620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RFP for Equipment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cxnSp>
        <p:nvCxnSpPr>
          <p:cNvPr id="141" name="Connector: Elbow 140">
            <a:extLst>
              <a:ext uri="{FF2B5EF4-FFF2-40B4-BE49-F238E27FC236}">
                <a16:creationId xmlns:a16="http://schemas.microsoft.com/office/drawing/2014/main" id="{06244803-71B0-2411-A182-3C6E148BD22E}"/>
              </a:ext>
            </a:extLst>
          </p:cNvPr>
          <p:cNvCxnSpPr>
            <a:cxnSpLocks/>
            <a:stCxn id="140" idx="3"/>
            <a:endCxn id="139" idx="2"/>
          </p:cNvCxnSpPr>
          <p:nvPr/>
        </p:nvCxnSpPr>
        <p:spPr>
          <a:xfrm flipV="1">
            <a:off x="5583297" y="2048930"/>
            <a:ext cx="264731" cy="459711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9" name="Oval 148">
            <a:extLst>
              <a:ext uri="{FF2B5EF4-FFF2-40B4-BE49-F238E27FC236}">
                <a16:creationId xmlns:a16="http://schemas.microsoft.com/office/drawing/2014/main" id="{92E0ABFF-B2CA-5309-A35E-FBCB493C069F}"/>
              </a:ext>
            </a:extLst>
          </p:cNvPr>
          <p:cNvSpPr/>
          <p:nvPr/>
        </p:nvSpPr>
        <p:spPr>
          <a:xfrm>
            <a:off x="7512819" y="2120559"/>
            <a:ext cx="1059879" cy="1009610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5,000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2,000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50ED2A7-977A-407F-8B6B-D56241387A99}"/>
              </a:ext>
            </a:extLst>
          </p:cNvPr>
          <p:cNvSpPr txBox="1"/>
          <p:nvPr/>
        </p:nvSpPr>
        <p:spPr>
          <a:xfrm>
            <a:off x="8631268" y="2419367"/>
            <a:ext cx="176926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active users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EEB48B50-2209-7B28-A2EE-427D9F87E7E4}"/>
              </a:ext>
            </a:extLst>
          </p:cNvPr>
          <p:cNvSpPr/>
          <p:nvPr/>
        </p:nvSpPr>
        <p:spPr>
          <a:xfrm>
            <a:off x="10849512" y="2120559"/>
            <a:ext cx="1059879" cy="1009610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10,000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4,000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2993333-D6DB-DEFD-783C-78EF5C6188E6}"/>
              </a:ext>
            </a:extLst>
          </p:cNvPr>
          <p:cNvSpPr txBox="1"/>
          <p:nvPr/>
        </p:nvSpPr>
        <p:spPr>
          <a:xfrm>
            <a:off x="8631268" y="2631829"/>
            <a:ext cx="176926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course completions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Arial"/>
              <a:sym typeface="Arial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F7D5688-6DCD-32EE-AE9C-62AD9574CF9F}"/>
              </a:ext>
            </a:extLst>
          </p:cNvPr>
          <p:cNvGrpSpPr/>
          <p:nvPr/>
        </p:nvGrpSpPr>
        <p:grpSpPr>
          <a:xfrm>
            <a:off x="253228" y="1794237"/>
            <a:ext cx="130754" cy="2705191"/>
            <a:chOff x="348343" y="2976647"/>
            <a:chExt cx="119038" cy="1675182"/>
          </a:xfrm>
        </p:grpSpPr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A09B31FF-A6D0-1712-E63D-C42E3092FB14}"/>
                </a:ext>
              </a:extLst>
            </p:cNvPr>
            <p:cNvCxnSpPr>
              <a:cxnSpLocks/>
            </p:cNvCxnSpPr>
            <p:nvPr/>
          </p:nvCxnSpPr>
          <p:spPr>
            <a:xfrm>
              <a:off x="348343" y="2976647"/>
              <a:ext cx="0" cy="16751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D17576D2-DC54-A98D-B23A-E701DAEE78CF}"/>
                </a:ext>
              </a:extLst>
            </p:cNvPr>
            <p:cNvCxnSpPr>
              <a:cxnSpLocks/>
            </p:cNvCxnSpPr>
            <p:nvPr/>
          </p:nvCxnSpPr>
          <p:spPr>
            <a:xfrm>
              <a:off x="348343" y="4651829"/>
              <a:ext cx="11903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A1ADDD86-38E0-395F-5328-A95243235B71}"/>
              </a:ext>
            </a:extLst>
          </p:cNvPr>
          <p:cNvSpPr txBox="1"/>
          <p:nvPr/>
        </p:nvSpPr>
        <p:spPr>
          <a:xfrm>
            <a:off x="-266444" y="4557690"/>
            <a:ext cx="1267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Arial"/>
              </a:rPr>
              <a:t>Capacity Requirements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6BADF034-D334-80C5-814D-0D7AFDDD29E1}"/>
              </a:ext>
            </a:extLst>
          </p:cNvPr>
          <p:cNvSpPr txBox="1"/>
          <p:nvPr/>
        </p:nvSpPr>
        <p:spPr>
          <a:xfrm>
            <a:off x="987219" y="4588468"/>
            <a:ext cx="2858475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Project Management &amp; Governance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Design, Plan, Implement a MOOC Program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DEA71A1-406F-1E25-C367-DB9172B12798}"/>
              </a:ext>
            </a:extLst>
          </p:cNvPr>
          <p:cNvSpPr txBox="1"/>
          <p:nvPr/>
        </p:nvSpPr>
        <p:spPr>
          <a:xfrm>
            <a:off x="1610946" y="5073815"/>
            <a:ext cx="1762021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Instructional Design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Content Production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Assessment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Effective online teaching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D7C96D4-527F-BDB2-D06D-631F728C633F}"/>
              </a:ext>
            </a:extLst>
          </p:cNvPr>
          <p:cNvSpPr txBox="1"/>
          <p:nvPr/>
        </p:nvSpPr>
        <p:spPr>
          <a:xfrm>
            <a:off x="2037505" y="5897716"/>
            <a:ext cx="2858474" cy="6001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Quintuple Helix Collaboration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Business Development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Social Innovation and Socio-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preneurship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8B13282-61C3-1777-545A-A8CCB8ED3B8A}"/>
              </a:ext>
            </a:extLst>
          </p:cNvPr>
          <p:cNvSpPr txBox="1"/>
          <p:nvPr/>
        </p:nvSpPr>
        <p:spPr>
          <a:xfrm>
            <a:off x="4298977" y="4577181"/>
            <a:ext cx="1973594" cy="6001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Business Administration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Operation and Maintenance of C-hub facilities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FEB39017-F01D-B5A9-DB78-25E258190E75}"/>
              </a:ext>
            </a:extLst>
          </p:cNvPr>
          <p:cNvSpPr txBox="1"/>
          <p:nvPr/>
        </p:nvSpPr>
        <p:spPr>
          <a:xfrm>
            <a:off x="3407200" y="5207402"/>
            <a:ext cx="2594392" cy="6001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Course Management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MOOC System Operation 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System Development (Customization)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F3946E35-1B50-CA96-B9F7-E429BA1119FF}"/>
              </a:ext>
            </a:extLst>
          </p:cNvPr>
          <p:cNvSpPr txBox="1"/>
          <p:nvPr/>
        </p:nvSpPr>
        <p:spPr>
          <a:xfrm>
            <a:off x="5144647" y="5894128"/>
            <a:ext cx="1371405" cy="6001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Identifying &amp; Defining New Literacies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7A3824A6-BE7F-97D3-BE70-A1BB428AE4F9}"/>
              </a:ext>
            </a:extLst>
          </p:cNvPr>
          <p:cNvSpPr txBox="1"/>
          <p:nvPr/>
        </p:nvSpPr>
        <p:spPr>
          <a:xfrm>
            <a:off x="6980233" y="4589380"/>
            <a:ext cx="1239003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Marketing and Promotion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45A2C47-F889-305A-A902-5F1A0F892E30}"/>
              </a:ext>
            </a:extLst>
          </p:cNvPr>
          <p:cNvSpPr txBox="1"/>
          <p:nvPr/>
        </p:nvSpPr>
        <p:spPr>
          <a:xfrm>
            <a:off x="6302539" y="5209821"/>
            <a:ext cx="2594392" cy="6001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Quality Assurance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Course &amp; Learning Management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Learner Support/Facilitation</a:t>
            </a: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59DDA4F-AA24-032C-A7F5-057363E7C2BC}"/>
              </a:ext>
            </a:extLst>
          </p:cNvPr>
          <p:cNvGrpSpPr/>
          <p:nvPr/>
        </p:nvGrpSpPr>
        <p:grpSpPr>
          <a:xfrm>
            <a:off x="291975" y="4987150"/>
            <a:ext cx="130523" cy="1505718"/>
            <a:chOff x="348343" y="2976647"/>
            <a:chExt cx="119038" cy="1675182"/>
          </a:xfrm>
        </p:grpSpPr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9E35BE48-DD0F-8542-4454-40DB23A8B8FF}"/>
                </a:ext>
              </a:extLst>
            </p:cNvPr>
            <p:cNvCxnSpPr>
              <a:cxnSpLocks/>
            </p:cNvCxnSpPr>
            <p:nvPr/>
          </p:nvCxnSpPr>
          <p:spPr>
            <a:xfrm>
              <a:off x="348343" y="2976647"/>
              <a:ext cx="0" cy="16751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2E8643C5-CC6D-AE88-687C-FF248D55B09B}"/>
                </a:ext>
              </a:extLst>
            </p:cNvPr>
            <p:cNvCxnSpPr>
              <a:cxnSpLocks/>
            </p:cNvCxnSpPr>
            <p:nvPr/>
          </p:nvCxnSpPr>
          <p:spPr>
            <a:xfrm>
              <a:off x="348343" y="4651829"/>
              <a:ext cx="11903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3" name="TextBox 202">
            <a:extLst>
              <a:ext uri="{FF2B5EF4-FFF2-40B4-BE49-F238E27FC236}">
                <a16:creationId xmlns:a16="http://schemas.microsoft.com/office/drawing/2014/main" id="{FD705C3F-FD29-28FE-DF13-637A7FCC94DA}"/>
              </a:ext>
            </a:extLst>
          </p:cNvPr>
          <p:cNvSpPr txBox="1"/>
          <p:nvPr/>
        </p:nvSpPr>
        <p:spPr>
          <a:xfrm>
            <a:off x="7326039" y="5892684"/>
            <a:ext cx="1149034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Outreach and Engagement</a:t>
            </a:r>
          </a:p>
        </p:txBody>
      </p: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id="{2FFCCC75-F542-3517-2FD7-0A840CC0231E}"/>
              </a:ext>
            </a:extLst>
          </p:cNvPr>
          <p:cNvSpPr/>
          <p:nvPr/>
        </p:nvSpPr>
        <p:spPr>
          <a:xfrm>
            <a:off x="2022437" y="2984871"/>
            <a:ext cx="936379" cy="640080"/>
          </a:xfrm>
          <a:prstGeom prst="roundRect">
            <a:avLst>
              <a:gd name="adj" fmla="val 16103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MOOC Dev. Guideline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FD5163-7CA2-3B73-9929-F8994BCF1913}"/>
              </a:ext>
            </a:extLst>
          </p:cNvPr>
          <p:cNvSpPr/>
          <p:nvPr/>
        </p:nvSpPr>
        <p:spPr>
          <a:xfrm>
            <a:off x="9942180" y="1219326"/>
            <a:ext cx="1059879" cy="1009610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10/100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66CA09-F5E4-A526-441F-F3FC0CA4974E}"/>
              </a:ext>
            </a:extLst>
          </p:cNvPr>
          <p:cNvSpPr txBox="1"/>
          <p:nvPr/>
        </p:nvSpPr>
        <p:spPr>
          <a:xfrm>
            <a:off x="11034412" y="1552742"/>
            <a:ext cx="10017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Meetings/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Participants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AEAF3-D025-5D5C-A017-486265E5915D}"/>
              </a:ext>
            </a:extLst>
          </p:cNvPr>
          <p:cNvSpPr txBox="1"/>
          <p:nvPr/>
        </p:nvSpPr>
        <p:spPr>
          <a:xfrm>
            <a:off x="9487820" y="4383161"/>
            <a:ext cx="15639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Options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for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effectiveness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 &amp;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sustainability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D21091-6C23-02D8-2D35-DC399969582C}"/>
              </a:ext>
            </a:extLst>
          </p:cNvPr>
          <p:cNvGrpSpPr/>
          <p:nvPr/>
        </p:nvGrpSpPr>
        <p:grpSpPr>
          <a:xfrm>
            <a:off x="9188983" y="4383161"/>
            <a:ext cx="2000204" cy="1886722"/>
            <a:chOff x="9188983" y="4381820"/>
            <a:chExt cx="2000204" cy="1886722"/>
          </a:xfrm>
        </p:grpSpPr>
        <p:sp>
          <p:nvSpPr>
            <p:cNvPr id="18" name="Flowchart: Card 17">
              <a:extLst>
                <a:ext uri="{FF2B5EF4-FFF2-40B4-BE49-F238E27FC236}">
                  <a16:creationId xmlns:a16="http://schemas.microsoft.com/office/drawing/2014/main" id="{0CC1DA21-E6F0-AFDF-D074-FE884200A8A3}"/>
                </a:ext>
              </a:extLst>
            </p:cNvPr>
            <p:cNvSpPr/>
            <p:nvPr/>
          </p:nvSpPr>
          <p:spPr>
            <a:xfrm>
              <a:off x="9188983" y="4472815"/>
              <a:ext cx="2000204" cy="1795727"/>
            </a:xfrm>
            <a:prstGeom prst="flowChartPunchedCar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 marR="0" lvl="0" indent="-176213" algn="l" defTabSz="12588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76213" algn="l"/>
                </a:tabLst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endParaRPr>
            </a:p>
            <a:p>
              <a:pPr marL="176213" marR="0" lvl="0" indent="-176213" algn="l" defTabSz="12588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76213" algn="l"/>
                </a:tabLst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/>
                  <a:ea typeface="+mn-ea"/>
                  <a:cs typeface="+mn-cs"/>
                  <a:sym typeface="Arial"/>
                </a:rPr>
                <a:t>Recruit</a:t>
              </a:r>
            </a:p>
            <a:p>
              <a:pPr marL="176213" marR="0" lvl="0" indent="-176213" algn="l" defTabSz="12588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76213" algn="l"/>
                </a:tabLst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/>
                  <a:ea typeface="+mn-ea"/>
                  <a:cs typeface="+mn-cs"/>
                  <a:sym typeface="Arial"/>
                </a:rPr>
                <a:t>Appoint existing staff</a:t>
              </a:r>
            </a:p>
            <a:p>
              <a:pPr marL="176213" marR="0" lvl="1" indent="-79375" algn="l" defTabSz="12588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92075" algn="l"/>
                </a:tabLst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/>
                  <a:ea typeface="+mn-ea"/>
                  <a:cs typeface="+mn-cs"/>
                  <a:sym typeface="Arial"/>
                </a:rPr>
                <a:t>Balance workload</a:t>
              </a:r>
            </a:p>
            <a:p>
              <a:pPr marL="176213" marR="0" lvl="1" indent="-79375" algn="l" defTabSz="12588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92075" algn="l"/>
                </a:tabLst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/>
                  <a:ea typeface="+mn-ea"/>
                  <a:cs typeface="+mn-cs"/>
                  <a:sym typeface="Arial"/>
                </a:rPr>
                <a:t>Train</a:t>
              </a:r>
            </a:p>
            <a:p>
              <a:pPr marL="176213" marR="0" lvl="0" indent="-176213" algn="l" defTabSz="12588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76213" algn="l"/>
                </a:tabLst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/>
                  <a:ea typeface="+mn-ea"/>
                  <a:cs typeface="+mn-cs"/>
                  <a:sym typeface="Arial"/>
                </a:rPr>
                <a:t>Outsource &amp; establish a longer-term biz rel.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1C93AB-75EF-8EAF-A1C7-E68B96E4CFE5}"/>
                </a:ext>
              </a:extLst>
            </p:cNvPr>
            <p:cNvSpPr txBox="1"/>
            <p:nvPr/>
          </p:nvSpPr>
          <p:spPr>
            <a:xfrm>
              <a:off x="9490732" y="4381820"/>
              <a:ext cx="15639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/>
                  <a:ea typeface="+mn-ea"/>
                  <a:cs typeface="Arial"/>
                  <a:sym typeface="Arial"/>
                </a:rPr>
                <a:t>Options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/>
                  <a:ea typeface="+mn-ea"/>
                  <a:cs typeface="Arial"/>
                  <a:sym typeface="Arial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/>
                  <a:ea typeface="+mn-ea"/>
                  <a:cs typeface="Arial"/>
                  <a:sym typeface="Arial"/>
                </a:rPr>
                <a:t>for </a:t>
              </a: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/>
                  <a:ea typeface="+mn-ea"/>
                  <a:cs typeface="Arial"/>
                  <a:sym typeface="Arial"/>
                </a:rPr>
                <a:t>effectiveness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/>
                  <a:ea typeface="+mn-ea"/>
                  <a:cs typeface="Arial"/>
                  <a:sym typeface="Arial"/>
                </a:rPr>
                <a:t> &amp; </a:t>
              </a: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/>
                  <a:ea typeface="+mn-ea"/>
                  <a:cs typeface="Arial"/>
                  <a:sym typeface="Arial"/>
                </a:rPr>
                <a:t>sustainability</a:t>
              </a:r>
            </a:p>
          </p:txBody>
        </p:sp>
      </p:grp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7D9A22CE-7F4E-4A0D-C1C7-A9B760CAFFFE}"/>
              </a:ext>
            </a:extLst>
          </p:cNvPr>
          <p:cNvCxnSpPr>
            <a:cxnSpLocks/>
            <a:stCxn id="81" idx="0"/>
            <a:endCxn id="27" idx="1"/>
          </p:cNvCxnSpPr>
          <p:nvPr/>
        </p:nvCxnSpPr>
        <p:spPr>
          <a:xfrm rot="5400000" flipH="1" flipV="1">
            <a:off x="720286" y="2682509"/>
            <a:ext cx="490643" cy="138479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9976F69-9D5F-1B49-9156-DA3087CDBF7D}"/>
              </a:ext>
            </a:extLst>
          </p:cNvPr>
          <p:cNvCxnSpPr>
            <a:cxnSpLocks/>
            <a:stCxn id="13" idx="2"/>
            <a:endCxn id="140" idx="0"/>
          </p:cNvCxnSpPr>
          <p:nvPr/>
        </p:nvCxnSpPr>
        <p:spPr>
          <a:xfrm>
            <a:off x="4536393" y="2055197"/>
            <a:ext cx="554900" cy="129319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954687-FD55-55DA-3660-292CDA307A1A}"/>
              </a:ext>
            </a:extLst>
          </p:cNvPr>
          <p:cNvSpPr/>
          <p:nvPr/>
        </p:nvSpPr>
        <p:spPr>
          <a:xfrm>
            <a:off x="6364692" y="3773259"/>
            <a:ext cx="995454" cy="634670"/>
          </a:xfrm>
          <a:prstGeom prst="roundRect">
            <a:avLst>
              <a:gd name="adj" fmla="val 20314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course management Staff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8EF266-B2B6-592A-E7EF-D1A2F87CDD46}"/>
              </a:ext>
            </a:extLst>
          </p:cNvPr>
          <p:cNvSpPr/>
          <p:nvPr/>
        </p:nvSpPr>
        <p:spPr>
          <a:xfrm>
            <a:off x="10122519" y="3772316"/>
            <a:ext cx="995454" cy="634670"/>
          </a:xfrm>
          <a:prstGeom prst="roundRect">
            <a:avLst>
              <a:gd name="adj" fmla="val 20314"/>
            </a:avLst>
          </a:prstGeom>
          <a:solidFill>
            <a:srgbClr val="FFE07D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Competent course management Staff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385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 animBg="1"/>
      <p:bldP spid="241" grpId="0" animBg="1"/>
      <p:bldP spid="240" grpId="0" animBg="1"/>
      <p:bldP spid="239" grpId="0" animBg="1"/>
      <p:bldP spid="238" grpId="0" animBg="1"/>
      <p:bldP spid="237" grpId="0" animBg="1"/>
      <p:bldP spid="23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90" grpId="0" animBg="1"/>
      <p:bldP spid="191" grpId="0" animBg="1"/>
      <p:bldP spid="192" grpId="0" animBg="1"/>
      <p:bldP spid="203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32F103E4-AAF5-A921-5FAC-7C7CD1A35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09418"/>
            <a:ext cx="5024230" cy="769441"/>
          </a:xfrm>
        </p:spPr>
        <p:txBody>
          <a:bodyPr>
            <a:normAutofit fontScale="90000"/>
          </a:bodyPr>
          <a:lstStyle/>
          <a:p>
            <a:r>
              <a:rPr lang="en-US" dirty="0"/>
              <a:t>Focus of capacity building (’23~24)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F1C57FB-48B5-0F56-7DD9-B6AE22DEE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342234" cy="514350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Invitational Training 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9BB2433A-CCA3-3D9D-A3BA-CB9B3284C2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342234" cy="51435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Local Capacity Building Activities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F17514DD-4AFA-6BDA-41A2-D01520BA7B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8743" y="3660422"/>
            <a:ext cx="2471577" cy="514350"/>
          </a:xfrm>
        </p:spPr>
        <p:txBody>
          <a:bodyPr>
            <a:normAutofit/>
          </a:bodyPr>
          <a:lstStyle/>
          <a:p>
            <a:r>
              <a:rPr lang="en-US" b="1" dirty="0"/>
              <a:t>Invitational Training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2170449A-5B12-15DB-52C3-F732CF1E5D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Local Capacity Building Activities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8864AF02-A29C-12CF-CB82-A8DB19E3C1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74638982-1A62-EEBB-3A02-CD4B87BFBF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F0113B9-A4FF-1E1E-103F-87ECFB63945E}"/>
              </a:ext>
            </a:extLst>
          </p:cNvPr>
          <p:cNvSpPr txBox="1"/>
          <p:nvPr/>
        </p:nvSpPr>
        <p:spPr>
          <a:xfrm>
            <a:off x="4736188" y="2439669"/>
            <a:ext cx="356450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Project Management &amp; Governance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Design, Plan, Implement a MOOC Program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CF7EC91-BD4A-2325-A248-D46E6DA2A453}"/>
              </a:ext>
            </a:extLst>
          </p:cNvPr>
          <p:cNvSpPr txBox="1"/>
          <p:nvPr/>
        </p:nvSpPr>
        <p:spPr>
          <a:xfrm>
            <a:off x="8391322" y="2305834"/>
            <a:ext cx="2594392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Instructional Design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Content Production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Assessment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Effective online teaching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99E4AA-ACD4-AEA1-FA5B-D8994A082CF2}"/>
              </a:ext>
            </a:extLst>
          </p:cNvPr>
          <p:cNvSpPr txBox="1"/>
          <p:nvPr/>
        </p:nvSpPr>
        <p:spPr>
          <a:xfrm>
            <a:off x="4736262" y="2992907"/>
            <a:ext cx="3518550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Quintuple Helix Collaboration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Business Development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Social Innovation and Socio-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preneurship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+mn-cs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9293C5-7A11-0D0F-E678-3109FE3DAE9F}"/>
              </a:ext>
            </a:extLst>
          </p:cNvPr>
          <p:cNvSpPr txBox="1"/>
          <p:nvPr/>
        </p:nvSpPr>
        <p:spPr>
          <a:xfrm>
            <a:off x="8391322" y="3299637"/>
            <a:ext cx="259439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Course Management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MOOC System Operation 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43E608B6-7E34-3B27-ED5A-C72ED1F5B0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8B7D872F-2EE1-CBB4-5677-4918071DCE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E76D69F-281C-3AAB-70D7-2B0F7C06A2A7}"/>
              </a:ext>
            </a:extLst>
          </p:cNvPr>
          <p:cNvSpPr txBox="1"/>
          <p:nvPr/>
        </p:nvSpPr>
        <p:spPr>
          <a:xfrm>
            <a:off x="6110976" y="4973416"/>
            <a:ext cx="2694603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Business Administration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Operation and Maintenance of C-hub facilities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91AE7E1-3A0C-563B-F444-9526B203B9AE}"/>
              </a:ext>
            </a:extLst>
          </p:cNvPr>
          <p:cNvSpPr txBox="1"/>
          <p:nvPr/>
        </p:nvSpPr>
        <p:spPr>
          <a:xfrm>
            <a:off x="9974143" y="5768703"/>
            <a:ext cx="197359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Identifying &amp; Defining New Literacies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EA22136-FDD4-BE6D-2558-97771AE8EF54}"/>
              </a:ext>
            </a:extLst>
          </p:cNvPr>
          <p:cNvSpPr txBox="1"/>
          <p:nvPr/>
        </p:nvSpPr>
        <p:spPr>
          <a:xfrm>
            <a:off x="8844205" y="4973416"/>
            <a:ext cx="245215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Marketing and Promotion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187BC99-539E-211E-D215-BCFF8A478722}"/>
              </a:ext>
            </a:extLst>
          </p:cNvPr>
          <p:cNvSpPr txBox="1"/>
          <p:nvPr/>
        </p:nvSpPr>
        <p:spPr>
          <a:xfrm>
            <a:off x="6110976" y="5763780"/>
            <a:ext cx="3798863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Quality Assurance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Course &amp; Learning Management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Learner Support/Facilitation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C88A858-675C-8BD7-7A1A-209E8A9FC30B}"/>
              </a:ext>
            </a:extLst>
          </p:cNvPr>
          <p:cNvSpPr txBox="1"/>
          <p:nvPr/>
        </p:nvSpPr>
        <p:spPr>
          <a:xfrm>
            <a:off x="8844205" y="5332893"/>
            <a:ext cx="2452155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Outreach and Engagement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D336424-229C-2B33-EA73-4862EABE7FA7}"/>
              </a:ext>
            </a:extLst>
          </p:cNvPr>
          <p:cNvSpPr txBox="1"/>
          <p:nvPr/>
        </p:nvSpPr>
        <p:spPr>
          <a:xfrm>
            <a:off x="5576938" y="3905491"/>
            <a:ext cx="2723752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Instructional Design (adv.)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Content Production (adv.)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Assessment (adv.)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Effective online teaching (adv.)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253936E-DC6D-9258-FEDA-5256AC566F69}"/>
              </a:ext>
            </a:extLst>
          </p:cNvPr>
          <p:cNvSpPr txBox="1"/>
          <p:nvPr/>
        </p:nvSpPr>
        <p:spPr>
          <a:xfrm>
            <a:off x="8391322" y="3925814"/>
            <a:ext cx="3472517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Course Management (adv.)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MOOC System Operation  (adv.)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System Development (Customization)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C3DB968-E10D-F2EF-61FC-80ABE445128A}"/>
              </a:ext>
            </a:extLst>
          </p:cNvPr>
          <p:cNvSpPr txBox="1"/>
          <p:nvPr/>
        </p:nvSpPr>
        <p:spPr>
          <a:xfrm>
            <a:off x="4271942" y="1254765"/>
            <a:ext cx="6185370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Leadership &amp; Project Implementation Unit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Vision, goals, targets, strategies and guiding principles (as the core components of the Master Plan)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  <a:sym typeface="Arial"/>
              </a:rPr>
              <a:t>Individual action plan is the output at the end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3C5BF3B-DF6D-988B-B56B-24DF8335B1A4}"/>
              </a:ext>
            </a:extLst>
          </p:cNvPr>
          <p:cNvSpPr txBox="1"/>
          <p:nvPr/>
        </p:nvSpPr>
        <p:spPr>
          <a:xfrm>
            <a:off x="115274" y="1276939"/>
            <a:ext cx="672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’23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Arial"/>
              <a:sym typeface="Arial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44278A8-FB91-8623-D2FB-99E4865AA6C5}"/>
              </a:ext>
            </a:extLst>
          </p:cNvPr>
          <p:cNvSpPr txBox="1"/>
          <p:nvPr/>
        </p:nvSpPr>
        <p:spPr>
          <a:xfrm>
            <a:off x="1008743" y="3453525"/>
            <a:ext cx="11103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’24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64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 animBg="1"/>
      <p:bldP spid="7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626E398-D609-B747-1A05-40761FDFF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Invitational training goals &amp; objectives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22B03A-7DC9-D6DB-A483-A94E3B35B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700" y="2102022"/>
            <a:ext cx="3924300" cy="823912"/>
          </a:xfrm>
        </p:spPr>
        <p:txBody>
          <a:bodyPr/>
          <a:lstStyle/>
          <a:p>
            <a:r>
              <a:rPr lang="en-US" dirty="0"/>
              <a:t>Leaderships</a:t>
            </a:r>
          </a:p>
          <a:p>
            <a:r>
              <a:rPr lang="en-US" sz="1400" dirty="0"/>
              <a:t>are expected to: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610DC3B-2BE3-FBB6-4072-C5396B3AF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159691"/>
            <a:ext cx="3924300" cy="3248366"/>
          </a:xfrm>
        </p:spPr>
        <p:txBody>
          <a:bodyPr>
            <a:normAutofit fontScale="92500" lnSpcReduction="10000"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dirty="0"/>
              <a:t>Identify social issues and challenges that </a:t>
            </a:r>
            <a:r>
              <a:rPr lang="en-US" u="sng" dirty="0"/>
              <a:t>UI should focus with C-hub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dirty="0"/>
              <a:t>Explain lessons learned from preceding cases and </a:t>
            </a:r>
            <a:r>
              <a:rPr lang="en-US" u="sng" dirty="0"/>
              <a:t>implications for the project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dirty="0"/>
              <a:t>Articulate </a:t>
            </a:r>
            <a:r>
              <a:rPr lang="en-US" u="sng" dirty="0"/>
              <a:t>Vision of C-hub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dirty="0"/>
              <a:t>Define goals and </a:t>
            </a:r>
            <a:r>
              <a:rPr lang="en-US" u="sng" dirty="0"/>
              <a:t>set targets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400" dirty="0"/>
              <a:t>Formulate </a:t>
            </a:r>
            <a:r>
              <a:rPr lang="en-US" sz="1400" u="sng" dirty="0"/>
              <a:t>strategies</a:t>
            </a:r>
            <a:r>
              <a:rPr lang="en-US" sz="1400" dirty="0"/>
              <a:t> </a:t>
            </a:r>
            <a:r>
              <a:rPr lang="en-US" dirty="0"/>
              <a:t>&amp; develop </a:t>
            </a:r>
            <a:r>
              <a:rPr lang="en-US" sz="1400" u="sng" dirty="0"/>
              <a:t>guiding principles</a:t>
            </a:r>
            <a:r>
              <a:rPr lang="en-US" sz="1400" dirty="0"/>
              <a:t> for planning and implem</a:t>
            </a:r>
            <a:r>
              <a:rPr lang="en-US" dirty="0"/>
              <a:t>enting the project</a:t>
            </a:r>
            <a:endParaRPr lang="en-US" sz="1400" dirty="0"/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400" dirty="0"/>
              <a:t>Each member develop </a:t>
            </a:r>
            <a:r>
              <a:rPr lang="en-US" dirty="0"/>
              <a:t>an </a:t>
            </a:r>
            <a:r>
              <a:rPr lang="en-US" u="sng" dirty="0"/>
              <a:t>individual</a:t>
            </a:r>
            <a:r>
              <a:rPr lang="en-US" sz="1400" u="sng" dirty="0"/>
              <a:t> action plan</a:t>
            </a:r>
            <a:r>
              <a:rPr lang="en-US" sz="1400" dirty="0"/>
              <a:t> for the project and C-hub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u="sng" dirty="0"/>
              <a:t>Propose</a:t>
            </a:r>
            <a:r>
              <a:rPr lang="en-US" dirty="0"/>
              <a:t> potential collaboration or connectivity projects with Korean Institutions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17D3A8-25B8-9A00-31FE-DAE5C747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0173" y="2102022"/>
            <a:ext cx="3943627" cy="823912"/>
          </a:xfrm>
        </p:spPr>
        <p:txBody>
          <a:bodyPr/>
          <a:lstStyle/>
          <a:p>
            <a:r>
              <a:rPr lang="en-US" dirty="0"/>
              <a:t>PIU, Project Implementation Unit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2B00DF5-5E9B-F3C7-6A0F-A4A53D197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159692"/>
            <a:ext cx="3943627" cy="3196658"/>
          </a:xfrm>
        </p:spPr>
        <p:txBody>
          <a:bodyPr>
            <a:normAutofit fontScale="92500" lnSpcReduction="10000"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dirty="0"/>
              <a:t>Same as the Leadership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dirty="0"/>
              <a:t>Develop a </a:t>
            </a:r>
            <a:r>
              <a:rPr lang="en-US" u="sng" dirty="0"/>
              <a:t>detailed plan that are readily executable </a:t>
            </a:r>
            <a:r>
              <a:rPr lang="en-US" dirty="0"/>
              <a:t>for:</a:t>
            </a:r>
          </a:p>
          <a:p>
            <a:pPr marL="549275" lvl="1" indent="-92075">
              <a:buFont typeface="Arial" panose="020B0604020202020204" pitchFamily="34" charset="0"/>
              <a:buChar char="•"/>
            </a:pPr>
            <a:r>
              <a:rPr lang="en-US" dirty="0"/>
              <a:t>Master Plan development</a:t>
            </a:r>
          </a:p>
          <a:p>
            <a:pPr marL="549275" lvl="1" indent="-92075">
              <a:buFont typeface="Arial" panose="020B0604020202020204" pitchFamily="34" charset="0"/>
              <a:buChar char="•"/>
            </a:pPr>
            <a:r>
              <a:rPr lang="en-US" dirty="0"/>
              <a:t>capacity building activities</a:t>
            </a:r>
          </a:p>
          <a:p>
            <a:pPr marL="549275" lvl="1" indent="-92075">
              <a:buFont typeface="Arial" panose="020B0604020202020204" pitchFamily="34" charset="0"/>
              <a:buChar char="•"/>
            </a:pPr>
            <a:r>
              <a:rPr lang="en-US" dirty="0"/>
              <a:t>development of Massive Open Online Education System (MOOC system in short)</a:t>
            </a:r>
          </a:p>
          <a:p>
            <a:pPr marL="549275" lvl="1" indent="-92075">
              <a:buFont typeface="Arial" panose="020B0604020202020204" pitchFamily="34" charset="0"/>
              <a:buChar char="•"/>
            </a:pPr>
            <a:r>
              <a:rPr lang="en-US" dirty="0"/>
              <a:t>C-hub business model development</a:t>
            </a:r>
          </a:p>
          <a:p>
            <a:pPr marL="549275" lvl="1" indent="-92075">
              <a:buFont typeface="Arial" panose="020B0604020202020204" pitchFamily="34" charset="0"/>
              <a:buChar char="•"/>
            </a:pPr>
            <a:r>
              <a:rPr lang="en-US" dirty="0"/>
              <a:t>other project components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F70EB5E-2ADB-3350-ED14-FDD5D18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20XX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enorite"/>
              <a:ea typeface="+mn-ea"/>
              <a:cs typeface="Arial"/>
              <a:sym typeface="Arial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6EA1622-63F2-901A-C870-8156BA79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2B66A58-3EAA-11CF-47C5-27827D06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DFD55-3C28-40EF-9E31-A92D2E4017F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enorite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enorite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6120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481F2F-337E-0FE5-06AF-26C85D7C6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5161" y="2148840"/>
            <a:ext cx="4179570" cy="1715531"/>
          </a:xfrm>
        </p:spPr>
        <p:txBody>
          <a:bodyPr/>
          <a:lstStyle/>
          <a:p>
            <a:r>
              <a:rPr lang="en-US" dirty="0"/>
              <a:t>Venture for connectivity hub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2ADB7D1-F9F3-F8C9-61D6-9DB8F0DFE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5161" y="3962003"/>
            <a:ext cx="5467350" cy="1213312"/>
          </a:xfrm>
        </p:spPr>
        <p:txBody>
          <a:bodyPr>
            <a:normAutofit fontScale="77500" lnSpcReduction="20000"/>
          </a:bodyPr>
          <a:lstStyle/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Reported by</a:t>
            </a:r>
          </a:p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Eva Latifah, Ph.D.</a:t>
            </a:r>
          </a:p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Manager of Cooperation and Venture, Faculty of Humanities UI</a:t>
            </a:r>
          </a:p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 err="1">
                <a:latin typeface="Comfortaa Medium"/>
                <a:ea typeface="Comfortaa Medium"/>
                <a:cs typeface="Comfortaa Medium"/>
                <a:sym typeface="Comfortaa"/>
              </a:rPr>
              <a:t>PiC</a:t>
            </a: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 of Venture</a:t>
            </a:r>
          </a:p>
        </p:txBody>
      </p:sp>
    </p:spTree>
    <p:extLst>
      <p:ext uri="{BB962C8B-B14F-4D97-AF65-F5344CB8AC3E}">
        <p14:creationId xmlns:p14="http://schemas.microsoft.com/office/powerpoint/2010/main" val="608970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6" name="図プレースホルダー 3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8" name="図プレースホルダー 37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r="16211"/>
          <a:stretch>
            <a:fillRect/>
          </a:stretch>
        </p:blipFill>
        <p:spPr/>
      </p:pic>
      <p:pic>
        <p:nvPicPr>
          <p:cNvPr id="37" name="図プレースホルダー 36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>
            <a:fillRect/>
          </a:stretch>
        </p:blipFill>
        <p:spPr/>
      </p:pic>
      <p:sp>
        <p:nvSpPr>
          <p:cNvPr id="13" name="テキスト プレースホルダー 1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ja-JP" dirty="0"/>
              <a:t>Pre-Launch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ja-JP" dirty="0"/>
              <a:t>Launch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n-US" altLang="ja-JP" dirty="0"/>
              <a:t>Post-Launch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3"/>
          </p:nvPr>
        </p:nvSpPr>
        <p:spPr>
          <a:xfrm>
            <a:off x="1007435" y="4879331"/>
            <a:ext cx="3168352" cy="1872451"/>
          </a:xfrm>
        </p:spPr>
        <p:txBody>
          <a:bodyPr/>
          <a:lstStyle/>
          <a:p>
            <a:r>
              <a:rPr lang="en-US" b="1" dirty="0"/>
              <a:t>Promote program </a:t>
            </a:r>
            <a:r>
              <a:rPr lang="en-US" dirty="0"/>
              <a:t>(website, short info, video cut, etc.)</a:t>
            </a:r>
            <a:br>
              <a:rPr lang="en-US" dirty="0"/>
            </a:br>
            <a:r>
              <a:rPr lang="en-US" b="1" dirty="0"/>
              <a:t>Contact partners: </a:t>
            </a:r>
            <a:r>
              <a:rPr lang="en-US" dirty="0"/>
              <a:t>Korean Embassy in Indonesia, Indonesia Embassy in South Korea, Korea Foundation, Korindo, Kyung </a:t>
            </a:r>
            <a:r>
              <a:rPr lang="en-US" dirty="0" err="1"/>
              <a:t>Hee</a:t>
            </a:r>
            <a:r>
              <a:rPr lang="en-US" dirty="0"/>
              <a:t> University, Korea University, Pai Chai University, etc.</a:t>
            </a:r>
            <a:br>
              <a:rPr lang="en-US" dirty="0"/>
            </a:br>
            <a:r>
              <a:rPr lang="en-US" b="1" dirty="0"/>
              <a:t>Alumni networking</a:t>
            </a:r>
            <a:endParaRPr kumimoji="1" lang="ja-JP" altLang="en-US" b="1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b="1" dirty="0"/>
              <a:t>Media partners:</a:t>
            </a:r>
            <a:r>
              <a:rPr lang="en-US" dirty="0"/>
              <a:t> </a:t>
            </a:r>
            <a:r>
              <a:rPr lang="en-US" dirty="0" err="1"/>
              <a:t>Hanin</a:t>
            </a:r>
            <a:r>
              <a:rPr lang="en-US" dirty="0"/>
              <a:t> News</a:t>
            </a:r>
          </a:p>
          <a:p>
            <a:r>
              <a:rPr lang="en-US" b="1" dirty="0"/>
              <a:t>UI and FIB social media</a:t>
            </a:r>
          </a:p>
          <a:p>
            <a:r>
              <a:rPr lang="en-US" b="1" dirty="0"/>
              <a:t>Partners</a:t>
            </a:r>
          </a:p>
          <a:p>
            <a:r>
              <a:rPr lang="en-US" b="1" dirty="0" err="1"/>
              <a:t>Alumxni</a:t>
            </a:r>
            <a:endParaRPr lang="en-US" b="1" dirty="0"/>
          </a:p>
          <a:p>
            <a:r>
              <a:rPr lang="en-US" b="1" dirty="0"/>
              <a:t>Students </a:t>
            </a: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b="1" dirty="0"/>
              <a:t>Evaluation of program</a:t>
            </a:r>
          </a:p>
          <a:p>
            <a:r>
              <a:rPr lang="en-US" b="1" dirty="0"/>
              <a:t>Promotion of building: </a:t>
            </a:r>
            <a:r>
              <a:rPr lang="en-US" dirty="0"/>
              <a:t>usage, rent, co-working space</a:t>
            </a:r>
          </a:p>
          <a:p>
            <a:endParaRPr 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088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6459DFB-86F3-43FA-8567-2EA6E426AE90}" type="slidenum">
              <a:rPr kumimoji="1" lang="ja-JP" alt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Arial"/>
                <a:sym typeface="Arial"/>
              </a:rPr>
              <a:pPr marL="0" marR="0" lvl="0" indent="0" algn="ctr" defTabSz="10885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28</a:t>
            </a:fld>
            <a:endParaRPr kumimoji="1" lang="ja-JP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D3BDB-6829-1B93-B314-2AC11626F5AD}"/>
              </a:ext>
            </a:extLst>
          </p:cNvPr>
          <p:cNvSpPr txBox="1"/>
          <p:nvPr/>
        </p:nvSpPr>
        <p:spPr>
          <a:xfrm>
            <a:off x="202020" y="531628"/>
            <a:ext cx="1177024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C-Hub Programs 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(Community Outreach and Engagement, USR, etc.)</a:t>
            </a:r>
          </a:p>
        </p:txBody>
      </p:sp>
    </p:spTree>
    <p:extLst>
      <p:ext uri="{BB962C8B-B14F-4D97-AF65-F5344CB8AC3E}">
        <p14:creationId xmlns:p14="http://schemas.microsoft.com/office/powerpoint/2010/main" val="3635262889"/>
      </p:ext>
    </p:extLst>
  </p:cSld>
  <p:clrMapOvr>
    <a:masterClrMapping/>
  </p:clrMapOvr>
  <p:transition spd="slow" advTm="6161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2B52734-F8A3-279F-0F27-4D6C230544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6950" r="26950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D3B6B52-0EC0-B5CB-48FB-92F1BCCF6C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711" r="25711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3D78226-D05F-5E40-2728-5C05E97ECB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6119" r="26119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D1A6B57-BB17-DBB9-291A-DB668829DA1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26255" r="26255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C717D7BD-BDAF-F630-B03E-C358EFDFC24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25969" r="25969"/>
          <a:stretch>
            <a:fillRect/>
          </a:stretch>
        </p:blipFill>
        <p:spPr/>
      </p:pic>
      <p:sp>
        <p:nvSpPr>
          <p:cNvPr id="55" name="スライド番号プレースホルダー 5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29</a:t>
            </a:fld>
            <a:endParaRPr lang="ja-JP" altLang="en-US"/>
          </a:p>
        </p:txBody>
      </p:sp>
      <p:pic>
        <p:nvPicPr>
          <p:cNvPr id="44" name="図プレースホルダー 43"/>
          <p:cNvPicPr>
            <a:picLocks noGrp="1" noChangeAspect="1"/>
          </p:cNvPicPr>
          <p:nvPr>
            <p:ph type="pic" sz="quarter" idx="17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16250"/>
          <a:stretch>
            <a:fillRect/>
          </a:stretch>
        </p:blipFill>
        <p:spPr/>
      </p:pic>
      <p:pic>
        <p:nvPicPr>
          <p:cNvPr id="45" name="図プレースホルダー 44"/>
          <p:cNvPicPr>
            <a:picLocks noGrp="1" noChangeAspect="1"/>
          </p:cNvPicPr>
          <p:nvPr>
            <p:ph type="pic" sz="quarter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8" r="16318"/>
          <a:stretch>
            <a:fillRect/>
          </a:stretch>
        </p:blipFill>
        <p:spPr/>
      </p:pic>
      <p:pic>
        <p:nvPicPr>
          <p:cNvPr id="46" name="図プレースホルダー 45"/>
          <p:cNvPicPr>
            <a:picLocks noGrp="1" noChangeAspect="1"/>
          </p:cNvPicPr>
          <p:nvPr>
            <p:ph type="pic" sz="quarter" idx="19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16250"/>
          <a:stretch>
            <a:fillRect/>
          </a:stretch>
        </p:blipFill>
        <p:spPr/>
      </p:pic>
      <p:pic>
        <p:nvPicPr>
          <p:cNvPr id="49" name="図プレースホルダー 48"/>
          <p:cNvPicPr>
            <a:picLocks noGrp="1" noChangeAspect="1"/>
          </p:cNvPicPr>
          <p:nvPr>
            <p:ph type="pic" sz="quarter" idx="20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16250"/>
          <a:stretch>
            <a:fillRect/>
          </a:stretch>
        </p:blipFill>
        <p:spPr/>
      </p:pic>
      <p:pic>
        <p:nvPicPr>
          <p:cNvPr id="51" name="図プレースホルダー 50"/>
          <p:cNvPicPr>
            <a:picLocks noGrp="1" noChangeAspect="1"/>
          </p:cNvPicPr>
          <p:nvPr>
            <p:ph type="pic" sz="quarter" idx="2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8" r="16318"/>
          <a:stretch>
            <a:fillRect/>
          </a:stretch>
        </p:blipFill>
        <p:spPr/>
      </p:pic>
      <p:sp>
        <p:nvSpPr>
          <p:cNvPr id="24" name="テキスト プレースホルダー 2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n-US" altLang="ja-JP" dirty="0"/>
              <a:t>Planning</a:t>
            </a:r>
            <a:endParaRPr kumimoji="1" lang="ja-JP" altLang="en-US" dirty="0"/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Synergize scalable e-commerce</a:t>
            </a:r>
          </a:p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Market research</a:t>
            </a:r>
          </a:p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Market map</a:t>
            </a:r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altLang="ja-JP" dirty="0"/>
              <a:t>Marketing</a:t>
            </a:r>
            <a:endParaRPr lang="ja-JP" altLang="en-US" dirty="0"/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algn="ctr"/>
            <a:r>
              <a:rPr lang="en-ID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Disseminate standardized metrics</a:t>
            </a:r>
          </a:p>
          <a:p>
            <a:endParaRPr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altLang="ja-JP" dirty="0"/>
              <a:t>Strategy</a:t>
            </a:r>
            <a:endParaRPr kumimoji="1" lang="ja-JP" altLang="en-US" dirty="0"/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kumimoji="1" lang="en-ID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Foster holistically superior methodologies</a:t>
            </a:r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ja-JP" dirty="0"/>
              <a:t>Design</a:t>
            </a:r>
            <a:endParaRPr kumimoji="1" lang="ja-JP" altLang="en-US" dirty="0"/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kumimoji="1" lang="en-ID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Coordinate e-business applications (such as </a:t>
            </a:r>
            <a:r>
              <a:rPr kumimoji="1" lang="en-ID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midtrans</a:t>
            </a:r>
            <a:r>
              <a:rPr kumimoji="1" lang="en-ID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altLang="ja-JP" dirty="0"/>
              <a:t>Launch</a:t>
            </a:r>
            <a:endParaRPr kumimoji="1" lang="ja-JP" altLang="en-US" dirty="0"/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Deploy strategic networks with compelling e-business needs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図プレースホルダー 1"/>
          <p:cNvSpPr>
            <a:spLocks noGrp="1"/>
          </p:cNvSpPr>
          <p:nvPr>
            <p:ph type="pic" sz="quarter" idx="32"/>
          </p:nvPr>
        </p:nvSpPr>
        <p:spPr/>
      </p:sp>
      <p:sp>
        <p:nvSpPr>
          <p:cNvPr id="3" name="図プレースホルダー 2"/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4" name="図プレースホルダー 3"/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5" name="図プレースホルダー 4"/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6" name="図プレースホルダー 5"/>
          <p:cNvSpPr>
            <a:spLocks noGrp="1"/>
          </p:cNvSpPr>
          <p:nvPr>
            <p:ph type="pic" sz="quarter" idx="36"/>
          </p:nvPr>
        </p:nvSpPr>
        <p:spPr/>
      </p:sp>
    </p:spTree>
    <p:extLst>
      <p:ext uri="{BB962C8B-B14F-4D97-AF65-F5344CB8AC3E}">
        <p14:creationId xmlns:p14="http://schemas.microsoft.com/office/powerpoint/2010/main" val="3976970233"/>
      </p:ext>
    </p:extLst>
  </p:cSld>
  <p:clrMapOvr>
    <a:masterClrMapping/>
  </p:clrMapOvr>
  <p:transition spd="slow" advTm="8951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Kick-Off </a:t>
            </a:r>
            <a:r>
              <a:rPr lang="en-US" altLang="ja-JP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endParaRPr kumimoji="1" lang="ja-JP" alt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16"/>
          </p:nvPr>
        </p:nvSpPr>
        <p:spPr>
          <a:xfrm>
            <a:off x="4615535" y="1637991"/>
            <a:ext cx="6251199" cy="718922"/>
          </a:xfrm>
        </p:spPr>
        <p:txBody>
          <a:bodyPr>
            <a:normAutofit/>
          </a:bodyPr>
          <a:lstStyle/>
          <a:p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Assess factors and conditions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that may affect the project implementation and outcomes to update and elaborate on the project implementation plan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Revise a result framework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for result-based management (RBM)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Identify risk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and develop the performance management plan including risk management measures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Form Joint Coordinating Committee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through consultation with key stakeholder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Draft the contract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of the ICT-based Integrated Knowledge Center Establishment Project in UI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7"/>
          </p:nvPr>
        </p:nvSpPr>
        <p:spPr>
          <a:xfrm>
            <a:off x="872294" y="1797242"/>
            <a:ext cx="3510844" cy="363689"/>
          </a:xfrm>
        </p:spPr>
        <p:txBody>
          <a:bodyPr/>
          <a:lstStyle/>
          <a:p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Assess factors and conditions</a:t>
            </a:r>
            <a:endParaRPr kumimoji="1"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Contract Drafting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9"/>
          </p:nvPr>
        </p:nvSpPr>
        <p:spPr>
          <a:xfrm>
            <a:off x="1120531" y="2725862"/>
            <a:ext cx="3157957" cy="363689"/>
          </a:xfrm>
        </p:spPr>
        <p:txBody>
          <a:bodyPr/>
          <a:lstStyle/>
          <a:p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Revise a result framework</a:t>
            </a:r>
            <a:endParaRPr kumimoji="1"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Identify risk</a:t>
            </a:r>
            <a:endParaRPr kumimoji="1"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31"/>
          </p:nvPr>
        </p:nvSpPr>
        <p:spPr>
          <a:xfrm>
            <a:off x="1120532" y="4523793"/>
            <a:ext cx="3014368" cy="363689"/>
          </a:xfrm>
        </p:spPr>
        <p:txBody>
          <a:bodyPr/>
          <a:lstStyle/>
          <a:p>
            <a:r>
              <a:rPr kumimoji="1" lang="en-US" altLang="ja-JP" sz="1700" dirty="0">
                <a:latin typeface="Arial" panose="020B0604020202020204" pitchFamily="34" charset="0"/>
                <a:cs typeface="Arial" panose="020B0604020202020204" pitchFamily="34" charset="0"/>
              </a:rPr>
              <a:t>Form Joint </a:t>
            </a:r>
            <a:br>
              <a:rPr kumimoji="1" lang="en-US" altLang="ja-JP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1700" dirty="0">
                <a:latin typeface="Arial" panose="020B0604020202020204" pitchFamily="34" charset="0"/>
                <a:cs typeface="Arial" panose="020B0604020202020204" pitchFamily="34" charset="0"/>
              </a:rPr>
              <a:t>Coordinating Committee</a:t>
            </a:r>
            <a:endParaRPr kumimoji="1" lang="ja-JP" alt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64380D-A312-6366-7AD1-B9F89B879E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11211" y="915844"/>
            <a:ext cx="9553890" cy="768508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Project Manager, Dr. Jong-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Dae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Park, Assistant Manager, Mr. Cho Hyun Min, and Performance Management Expert Dr. Kim Aaron visited UI for site survey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218397"/>
      </p:ext>
    </p:extLst>
  </p:cSld>
  <p:clrMapOvr>
    <a:masterClrMapping/>
  </p:clrMapOvr>
  <p:transition spd="slow" advTm="15313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title"/>
          </p:nvPr>
        </p:nvSpPr>
        <p:spPr>
          <a:xfrm>
            <a:off x="838200" y="5509419"/>
            <a:ext cx="4082142" cy="58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TIMELINE</a:t>
            </a:r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body" idx="1"/>
          </p:nvPr>
        </p:nvSpPr>
        <p:spPr>
          <a:xfrm>
            <a:off x="166074" y="1507772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Q1</a:t>
            </a:r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body" idx="2"/>
          </p:nvPr>
        </p:nvSpPr>
        <p:spPr>
          <a:xfrm>
            <a:off x="732131" y="2584097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Q2</a:t>
            </a:r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body" idx="3"/>
          </p:nvPr>
        </p:nvSpPr>
        <p:spPr>
          <a:xfrm>
            <a:off x="1338556" y="3660422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Q3</a:t>
            </a:r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body" idx="4"/>
          </p:nvPr>
        </p:nvSpPr>
        <p:spPr>
          <a:xfrm>
            <a:off x="1922756" y="4736748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Q4</a:t>
            </a:r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body" idx="5"/>
          </p:nvPr>
        </p:nvSpPr>
        <p:spPr>
          <a:xfrm>
            <a:off x="4401536" y="1613528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800" dirty="0"/>
              <a:t>* Synergize scalable e-commerce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800" dirty="0"/>
              <a:t>* Listing Key Institutions (state/private organizations, </a:t>
            </a:r>
            <a:r>
              <a:rPr lang="en-US" sz="1800" dirty="0" err="1"/>
              <a:t>cummunities</a:t>
            </a:r>
            <a:r>
              <a:rPr lang="en-US" sz="1800" dirty="0"/>
              <a:t>, NGO’s for possible partnership)</a:t>
            </a:r>
            <a:endParaRPr sz="1800" dirty="0"/>
          </a:p>
        </p:txBody>
      </p:sp>
      <p:sp>
        <p:nvSpPr>
          <p:cNvPr id="540" name="Google Shape;540;p17"/>
          <p:cNvSpPr txBox="1">
            <a:spLocks noGrp="1"/>
          </p:cNvSpPr>
          <p:nvPr>
            <p:ph type="body" idx="6"/>
          </p:nvPr>
        </p:nvSpPr>
        <p:spPr>
          <a:xfrm>
            <a:off x="4986029" y="2682564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2000" dirty="0"/>
              <a:t>* Coordinate e-business applications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2000" dirty="0"/>
              <a:t>* Sending partnership proposals</a:t>
            </a:r>
            <a:endParaRPr sz="2000" dirty="0"/>
          </a:p>
        </p:txBody>
      </p:sp>
      <p:sp>
        <p:nvSpPr>
          <p:cNvPr id="541" name="Google Shape;541;p17"/>
          <p:cNvSpPr txBox="1">
            <a:spLocks noGrp="1"/>
          </p:cNvSpPr>
          <p:nvPr>
            <p:ph type="body" idx="7"/>
          </p:nvPr>
        </p:nvSpPr>
        <p:spPr>
          <a:xfrm>
            <a:off x="5576938" y="3755394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2400" dirty="0"/>
              <a:t>* Deploy strategic networks with compelling e-business needs</a:t>
            </a:r>
            <a:endParaRPr sz="2400" dirty="0"/>
          </a:p>
        </p:txBody>
      </p:sp>
      <p:sp>
        <p:nvSpPr>
          <p:cNvPr id="542" name="Google Shape;542;p17"/>
          <p:cNvSpPr txBox="1">
            <a:spLocks noGrp="1"/>
          </p:cNvSpPr>
          <p:nvPr>
            <p:ph type="body" idx="8"/>
          </p:nvPr>
        </p:nvSpPr>
        <p:spPr>
          <a:xfrm>
            <a:off x="6175280" y="4824430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2000" dirty="0"/>
              <a:t>* Disseminate standardized metrics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2000" dirty="0"/>
              <a:t>* Setting up Co-working Groups</a:t>
            </a:r>
            <a:endParaRPr sz="2000" dirty="0"/>
          </a:p>
        </p:txBody>
      </p:sp>
      <p:sp>
        <p:nvSpPr>
          <p:cNvPr id="543" name="Google Shape;54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2023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44" name="Google Shape;544;p17"/>
          <p:cNvSpPr txBox="1">
            <a:spLocks noGrp="1"/>
          </p:cNvSpPr>
          <p:nvPr>
            <p:ph type="ftr" idx="11"/>
          </p:nvPr>
        </p:nvSpPr>
        <p:spPr>
          <a:xfrm>
            <a:off x="6749143" y="6356350"/>
            <a:ext cx="37759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Capacity Building Roadmap for C-hub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10810874" y="6356350"/>
            <a:ext cx="542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718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8"/>
          <p:cNvSpPr txBox="1"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/>
              <a:t>AREAS OF FOCUS</a:t>
            </a:r>
            <a:endParaRPr dirty="0"/>
          </a:p>
        </p:txBody>
      </p:sp>
      <p:sp>
        <p:nvSpPr>
          <p:cNvPr id="551" name="Google Shape;551;p18"/>
          <p:cNvSpPr txBox="1">
            <a:spLocks noGrp="1"/>
          </p:cNvSpPr>
          <p:nvPr>
            <p:ph type="body" idx="1"/>
          </p:nvPr>
        </p:nvSpPr>
        <p:spPr>
          <a:xfrm>
            <a:off x="647700" y="2486817"/>
            <a:ext cx="39243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/>
              <a:t>B2B MARKET SCENARIOS</a:t>
            </a:r>
            <a:endParaRPr dirty="0"/>
          </a:p>
        </p:txBody>
      </p:sp>
      <p:sp>
        <p:nvSpPr>
          <p:cNvPr id="552" name="Google Shape;552;p18"/>
          <p:cNvSpPr txBox="1">
            <a:spLocks noGrp="1"/>
          </p:cNvSpPr>
          <p:nvPr>
            <p:ph type="body" idx="2"/>
          </p:nvPr>
        </p:nvSpPr>
        <p:spPr>
          <a:xfrm>
            <a:off x="647700" y="3651126"/>
            <a:ext cx="3924300" cy="199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Develop winning strategies to keep ahead of the competition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​Capitalize on low hanging fruit to identify a ballpark value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​Visualize customer directed convergence​</a:t>
            </a:r>
            <a:endParaRPr dirty="0"/>
          </a:p>
        </p:txBody>
      </p:sp>
      <p:sp>
        <p:nvSpPr>
          <p:cNvPr id="553" name="Google Shape;553;p18"/>
          <p:cNvSpPr txBox="1">
            <a:spLocks noGrp="1"/>
          </p:cNvSpPr>
          <p:nvPr>
            <p:ph type="body" idx="3"/>
          </p:nvPr>
        </p:nvSpPr>
        <p:spPr>
          <a:xfrm>
            <a:off x="4794989" y="2860277"/>
            <a:ext cx="394362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/>
              <a:t>CLOUD-BASED OPPORTUNITIES</a:t>
            </a:r>
            <a:endParaRPr dirty="0"/>
          </a:p>
        </p:txBody>
      </p:sp>
      <p:sp>
        <p:nvSpPr>
          <p:cNvPr id="554" name="Google Shape;554;p18"/>
          <p:cNvSpPr txBox="1">
            <a:spLocks noGrp="1"/>
          </p:cNvSpPr>
          <p:nvPr>
            <p:ph type="body" idx="4"/>
          </p:nvPr>
        </p:nvSpPr>
        <p:spPr>
          <a:xfrm>
            <a:off x="8014162" y="3651125"/>
            <a:ext cx="3270019" cy="2239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Paid Courses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​Material Development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Consulting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Information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Co-working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/>
          </a:p>
        </p:txBody>
      </p:sp>
      <p:sp>
        <p:nvSpPr>
          <p:cNvPr id="555" name="Google Shape;5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2023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56" name="Google Shape;5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Capacity Building Roadmap for C-hub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57" name="Google Shape;5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" name="Picture 2" descr="Explore Ofiis Focus Areas - Focus On Png,Focus Png - free transparent png  images - pngaaa.com">
            <a:extLst>
              <a:ext uri="{FF2B5EF4-FFF2-40B4-BE49-F238E27FC236}">
                <a16:creationId xmlns:a16="http://schemas.microsoft.com/office/drawing/2014/main" id="{7E904335-685A-F97F-FECE-33744B1D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086" y="149623"/>
            <a:ext cx="424180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553;p18">
            <a:extLst>
              <a:ext uri="{FF2B5EF4-FFF2-40B4-BE49-F238E27FC236}">
                <a16:creationId xmlns:a16="http://schemas.microsoft.com/office/drawing/2014/main" id="{1629CE7D-D2EB-B716-C5F1-0C6F2E8A1FF2}"/>
              </a:ext>
            </a:extLst>
          </p:cNvPr>
          <p:cNvSpPr txBox="1">
            <a:spLocks/>
          </p:cNvSpPr>
          <p:nvPr/>
        </p:nvSpPr>
        <p:spPr>
          <a:xfrm>
            <a:off x="8014162" y="2513141"/>
            <a:ext cx="3606822" cy="8239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SERVICES</a:t>
            </a:r>
          </a:p>
        </p:txBody>
      </p:sp>
      <p:sp>
        <p:nvSpPr>
          <p:cNvPr id="4" name="Google Shape;554;p18">
            <a:extLst>
              <a:ext uri="{FF2B5EF4-FFF2-40B4-BE49-F238E27FC236}">
                <a16:creationId xmlns:a16="http://schemas.microsoft.com/office/drawing/2014/main" id="{34D7A40D-2B51-7552-06DE-A175D162A4D3}"/>
              </a:ext>
            </a:extLst>
          </p:cNvPr>
          <p:cNvSpPr txBox="1">
            <a:spLocks/>
          </p:cNvSpPr>
          <p:nvPr/>
        </p:nvSpPr>
        <p:spPr>
          <a:xfrm>
            <a:off x="4819373" y="3892950"/>
            <a:ext cx="3270019" cy="19978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Iterative approaches to corporate strategy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​Establish a management framework from the inside​</a:t>
            </a:r>
          </a:p>
        </p:txBody>
      </p:sp>
    </p:spTree>
    <p:extLst>
      <p:ext uri="{BB962C8B-B14F-4D97-AF65-F5344CB8AC3E}">
        <p14:creationId xmlns:p14="http://schemas.microsoft.com/office/powerpoint/2010/main" val="800072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481F2F-337E-0FE5-06AF-26C85D7C6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4533" y="2148840"/>
            <a:ext cx="4179570" cy="1715531"/>
          </a:xfrm>
        </p:spPr>
        <p:txBody>
          <a:bodyPr/>
          <a:lstStyle/>
          <a:p>
            <a:r>
              <a:rPr lang="en-US" dirty="0"/>
              <a:t>MOOC system development for connectivity hub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2ADB7D1-F9F3-F8C9-61D6-9DB8F0DFE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4532" y="3962003"/>
            <a:ext cx="5500007" cy="1213312"/>
          </a:xfrm>
        </p:spPr>
        <p:txBody>
          <a:bodyPr>
            <a:normAutofit fontScale="77500" lnSpcReduction="20000"/>
          </a:bodyPr>
          <a:lstStyle/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Reported by</a:t>
            </a:r>
          </a:p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Hanif </a:t>
            </a:r>
            <a:r>
              <a:rPr lang="en-US" dirty="0" err="1">
                <a:latin typeface="Comfortaa Medium"/>
                <a:ea typeface="Comfortaa Medium"/>
                <a:cs typeface="Comfortaa Medium"/>
                <a:sym typeface="Comfortaa"/>
              </a:rPr>
              <a:t>Inamullah</a:t>
            </a: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, </a:t>
            </a:r>
            <a:r>
              <a:rPr lang="en-US" dirty="0" err="1">
                <a:latin typeface="Comfortaa Medium"/>
                <a:ea typeface="Comfortaa Medium"/>
                <a:cs typeface="Comfortaa Medium"/>
                <a:sym typeface="Comfortaa"/>
              </a:rPr>
              <a:t>M.Si</a:t>
            </a: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.</a:t>
            </a:r>
          </a:p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Head of Data Management and Service, Faculty of Humanities UI</a:t>
            </a:r>
          </a:p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 err="1">
                <a:latin typeface="Comfortaa Medium"/>
                <a:ea typeface="Comfortaa Medium"/>
                <a:cs typeface="Comfortaa Medium"/>
                <a:sym typeface="Comfortaa"/>
              </a:rPr>
              <a:t>PiC</a:t>
            </a: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 of Equipment and MOOC Information System</a:t>
            </a:r>
          </a:p>
        </p:txBody>
      </p:sp>
    </p:spTree>
    <p:extLst>
      <p:ext uri="{BB962C8B-B14F-4D97-AF65-F5344CB8AC3E}">
        <p14:creationId xmlns:p14="http://schemas.microsoft.com/office/powerpoint/2010/main" val="3533188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56"/>
          <p:cNvSpPr txBox="1"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>
                <a:solidFill>
                  <a:srgbClr val="FF0000"/>
                </a:solidFill>
              </a:rPr>
              <a:t>MOOC System Development</a:t>
            </a:r>
            <a:br>
              <a:rPr lang="en-US">
                <a:solidFill>
                  <a:srgbClr val="FF0000"/>
                </a:solidFill>
              </a:rPr>
            </a:br>
            <a:br>
              <a:rPr lang="en-US"/>
            </a:br>
            <a:r>
              <a:rPr lang="en-US"/>
              <a:t>Progress – Achievements and Issues</a:t>
            </a:r>
            <a:endParaRPr/>
          </a:p>
        </p:txBody>
      </p:sp>
      <p:sp>
        <p:nvSpPr>
          <p:cNvPr id="826" name="Google Shape;826;p56"/>
          <p:cNvSpPr txBox="1">
            <a:spLocks noGrp="1"/>
          </p:cNvSpPr>
          <p:nvPr>
            <p:ph type="body" idx="3"/>
          </p:nvPr>
        </p:nvSpPr>
        <p:spPr>
          <a:xfrm>
            <a:off x="1008668" y="2364980"/>
            <a:ext cx="653566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/>
              <a:t>Achievements</a:t>
            </a:r>
            <a:endParaRPr dirty="0"/>
          </a:p>
        </p:txBody>
      </p:sp>
      <p:sp>
        <p:nvSpPr>
          <p:cNvPr id="827" name="Google Shape;827;p56"/>
          <p:cNvSpPr txBox="1">
            <a:spLocks noGrp="1"/>
          </p:cNvSpPr>
          <p:nvPr>
            <p:ph type="body" idx="4"/>
          </p:nvPr>
        </p:nvSpPr>
        <p:spPr>
          <a:xfrm>
            <a:off x="1008668" y="3307360"/>
            <a:ext cx="6535667" cy="324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dirty="0"/>
              <a:t>Early MOOC System Development’s RFP has been drafted by Pai Chai Team (Based on December 2022 discussion)</a:t>
            </a:r>
          </a:p>
          <a:p>
            <a:r>
              <a:rPr lang="en-US" dirty="0"/>
              <a:t>Collaboration with other stakeholders (DPSADP, CIL, and DSTI).</a:t>
            </a:r>
          </a:p>
          <a:p>
            <a:r>
              <a:rPr lang="en-US" dirty="0"/>
              <a:t>Pai Chai Team proposed </a:t>
            </a:r>
            <a:r>
              <a:rPr lang="en-US" dirty="0" err="1"/>
              <a:t>OpenEdX</a:t>
            </a:r>
            <a:r>
              <a:rPr lang="en-US" dirty="0"/>
              <a:t> as MOOC System</a:t>
            </a:r>
          </a:p>
          <a:p>
            <a:r>
              <a:rPr lang="en-US" dirty="0"/>
              <a:t>C-Hub Team take a glance and a brief comparison between </a:t>
            </a:r>
            <a:r>
              <a:rPr lang="en-US" dirty="0" err="1"/>
              <a:t>OpenEDX</a:t>
            </a:r>
            <a:r>
              <a:rPr lang="en-US" dirty="0"/>
              <a:t> and Moodle as an LMS/MOOC System.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/>
          </a:p>
        </p:txBody>
      </p:sp>
      <p:sp>
        <p:nvSpPr>
          <p:cNvPr id="828" name="Google Shape;828;p56"/>
          <p:cNvSpPr txBox="1">
            <a:spLocks noGrp="1"/>
          </p:cNvSpPr>
          <p:nvPr>
            <p:ph type="body" idx="5"/>
          </p:nvPr>
        </p:nvSpPr>
        <p:spPr>
          <a:xfrm>
            <a:off x="8066420" y="2364980"/>
            <a:ext cx="288247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ISSUES</a:t>
            </a:r>
            <a:endParaRPr/>
          </a:p>
        </p:txBody>
      </p:sp>
      <p:sp>
        <p:nvSpPr>
          <p:cNvPr id="829" name="Google Shape;829;p56"/>
          <p:cNvSpPr txBox="1">
            <a:spLocks noGrp="1"/>
          </p:cNvSpPr>
          <p:nvPr>
            <p:ph type="body" idx="6"/>
          </p:nvPr>
        </p:nvSpPr>
        <p:spPr>
          <a:xfrm>
            <a:off x="8066420" y="3307361"/>
            <a:ext cx="2882475" cy="3081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dirty="0"/>
              <a:t>UI Academia and staffs are not familiarized with </a:t>
            </a:r>
            <a:r>
              <a:rPr lang="en-US" dirty="0" err="1"/>
              <a:t>OpenEDX</a:t>
            </a:r>
            <a:endParaRPr lang="en-US" dirty="0"/>
          </a:p>
          <a:p>
            <a:r>
              <a:rPr lang="en-US" dirty="0"/>
              <a:t>User experience research need to be conducted</a:t>
            </a:r>
          </a:p>
          <a:p>
            <a:r>
              <a:rPr lang="en-US" dirty="0"/>
              <a:t>Comparison and benchmarking with other LMS/MOOC system and online learning platforms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/>
              <a:t>PLAN FOR MOOC SYSTEM DEVELOPMENT</a:t>
            </a:r>
            <a:endParaRPr dirty="0"/>
          </a:p>
        </p:txBody>
      </p:sp>
      <p:grpSp>
        <p:nvGrpSpPr>
          <p:cNvPr id="835" name="Google Shape;835;p57"/>
          <p:cNvGrpSpPr/>
          <p:nvPr/>
        </p:nvGrpSpPr>
        <p:grpSpPr>
          <a:xfrm>
            <a:off x="846850" y="2493242"/>
            <a:ext cx="10498331" cy="3476476"/>
            <a:chOff x="8634" y="748982"/>
            <a:chExt cx="10498331" cy="2246947"/>
          </a:xfrm>
        </p:grpSpPr>
        <p:sp>
          <p:nvSpPr>
            <p:cNvPr id="836" name="Google Shape;836;p57"/>
            <p:cNvSpPr/>
            <p:nvPr/>
          </p:nvSpPr>
          <p:spPr>
            <a:xfrm>
              <a:off x="8634" y="748982"/>
              <a:ext cx="2013350" cy="604005"/>
            </a:xfrm>
            <a:prstGeom prst="rect">
              <a:avLst/>
            </a:prstGeom>
            <a:solidFill>
              <a:srgbClr val="E7E5DE"/>
            </a:solidFill>
            <a:ln w="12700" cap="flat" cmpd="sng">
              <a:solidFill>
                <a:srgbClr val="E7E5D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57"/>
            <p:cNvSpPr txBox="1"/>
            <p:nvPr/>
          </p:nvSpPr>
          <p:spPr>
            <a:xfrm>
              <a:off x="8634" y="748982"/>
              <a:ext cx="2013350" cy="604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9075" tIns="159075" rIns="159075" bIns="159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SYSTEM DEFINITION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57"/>
            <p:cNvSpPr/>
            <p:nvPr/>
          </p:nvSpPr>
          <p:spPr>
            <a:xfrm>
              <a:off x="8634" y="1352987"/>
              <a:ext cx="2013350" cy="1642942"/>
            </a:xfrm>
            <a:prstGeom prst="rect">
              <a:avLst/>
            </a:prstGeom>
            <a:solidFill>
              <a:srgbClr val="F5F5F3">
                <a:alpha val="89411"/>
              </a:srgbClr>
            </a:solidFill>
            <a:ln w="12700" cap="flat" cmpd="sng">
              <a:solidFill>
                <a:srgbClr val="F5F5F3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57"/>
            <p:cNvSpPr txBox="1"/>
            <p:nvPr/>
          </p:nvSpPr>
          <p:spPr>
            <a:xfrm>
              <a:off x="8634" y="1352987"/>
              <a:ext cx="2013350" cy="1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8850" tIns="198850" rIns="198850" bIns="19885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Defining and determining the goal of MOOC system including stakeholder PoV, mapping the system value and sketching the concept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57"/>
            <p:cNvSpPr/>
            <p:nvPr/>
          </p:nvSpPr>
          <p:spPr>
            <a:xfrm>
              <a:off x="2129879" y="748982"/>
              <a:ext cx="2013350" cy="604005"/>
            </a:xfrm>
            <a:prstGeom prst="rect">
              <a:avLst/>
            </a:prstGeom>
            <a:solidFill>
              <a:srgbClr val="E7E5DE"/>
            </a:solidFill>
            <a:ln w="12700" cap="flat" cmpd="sng">
              <a:solidFill>
                <a:srgbClr val="E7E5D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57"/>
            <p:cNvSpPr txBox="1"/>
            <p:nvPr/>
          </p:nvSpPr>
          <p:spPr>
            <a:xfrm>
              <a:off x="2129879" y="748982"/>
              <a:ext cx="2013350" cy="604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9075" tIns="159075" rIns="159075" bIns="159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SYSTEM RESEARCH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57"/>
            <p:cNvSpPr/>
            <p:nvPr/>
          </p:nvSpPr>
          <p:spPr>
            <a:xfrm>
              <a:off x="2129879" y="1352987"/>
              <a:ext cx="2013350" cy="1642942"/>
            </a:xfrm>
            <a:prstGeom prst="rect">
              <a:avLst/>
            </a:prstGeom>
            <a:solidFill>
              <a:srgbClr val="F5F5F3">
                <a:alpha val="89411"/>
              </a:srgbClr>
            </a:solidFill>
            <a:ln w="12700" cap="flat" cmpd="sng">
              <a:solidFill>
                <a:srgbClr val="F5F5F3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57"/>
            <p:cNvSpPr txBox="1"/>
            <p:nvPr/>
          </p:nvSpPr>
          <p:spPr>
            <a:xfrm>
              <a:off x="2129879" y="1352987"/>
              <a:ext cx="2013350" cy="1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8850" tIns="198850" rIns="198850" bIns="19885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Research on MOOC user’s experience, best practice, benchmarking with other MOOC platform and feasibility study.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57"/>
            <p:cNvSpPr/>
            <p:nvPr/>
          </p:nvSpPr>
          <p:spPr>
            <a:xfrm>
              <a:off x="4251124" y="748982"/>
              <a:ext cx="2013350" cy="604005"/>
            </a:xfrm>
            <a:prstGeom prst="rect">
              <a:avLst/>
            </a:prstGeom>
            <a:solidFill>
              <a:srgbClr val="E7E5DE"/>
            </a:solidFill>
            <a:ln w="12700" cap="flat" cmpd="sng">
              <a:solidFill>
                <a:srgbClr val="E7E5D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57"/>
            <p:cNvSpPr txBox="1"/>
            <p:nvPr/>
          </p:nvSpPr>
          <p:spPr>
            <a:xfrm>
              <a:off x="4251124" y="748982"/>
              <a:ext cx="2013350" cy="604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9075" tIns="159075" rIns="159075" bIns="159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SYSTEM DESIGN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57"/>
            <p:cNvSpPr/>
            <p:nvPr/>
          </p:nvSpPr>
          <p:spPr>
            <a:xfrm>
              <a:off x="4251124" y="1352987"/>
              <a:ext cx="2013350" cy="1642942"/>
            </a:xfrm>
            <a:prstGeom prst="rect">
              <a:avLst/>
            </a:prstGeom>
            <a:solidFill>
              <a:srgbClr val="F5F5F3">
                <a:alpha val="89411"/>
              </a:srgbClr>
            </a:solidFill>
            <a:ln w="12700" cap="flat" cmpd="sng">
              <a:solidFill>
                <a:srgbClr val="F5F5F3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57"/>
            <p:cNvSpPr txBox="1"/>
            <p:nvPr/>
          </p:nvSpPr>
          <p:spPr>
            <a:xfrm>
              <a:off x="4251124" y="1352987"/>
              <a:ext cx="2013350" cy="1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8850" tIns="198850" rIns="198850" bIns="19885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Designing MOOC system, including system architecture and UI System based on system definition and research resulT.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57"/>
            <p:cNvSpPr/>
            <p:nvPr/>
          </p:nvSpPr>
          <p:spPr>
            <a:xfrm>
              <a:off x="6372369" y="748982"/>
              <a:ext cx="2013350" cy="604005"/>
            </a:xfrm>
            <a:prstGeom prst="rect">
              <a:avLst/>
            </a:prstGeom>
            <a:solidFill>
              <a:srgbClr val="E7E5DE"/>
            </a:solidFill>
            <a:ln w="12700" cap="flat" cmpd="sng">
              <a:solidFill>
                <a:srgbClr val="E7E5D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57"/>
            <p:cNvSpPr txBox="1"/>
            <p:nvPr/>
          </p:nvSpPr>
          <p:spPr>
            <a:xfrm>
              <a:off x="6372369" y="748982"/>
              <a:ext cx="2013350" cy="604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9075" tIns="159075" rIns="159075" bIns="159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SYSTEM DEVELOPMENT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57"/>
            <p:cNvSpPr/>
            <p:nvPr/>
          </p:nvSpPr>
          <p:spPr>
            <a:xfrm>
              <a:off x="6372369" y="1352987"/>
              <a:ext cx="2013350" cy="1642942"/>
            </a:xfrm>
            <a:prstGeom prst="rect">
              <a:avLst/>
            </a:prstGeom>
            <a:solidFill>
              <a:srgbClr val="F5F5F3">
                <a:alpha val="89411"/>
              </a:srgbClr>
            </a:solidFill>
            <a:ln w="12700" cap="flat" cmpd="sng">
              <a:solidFill>
                <a:srgbClr val="F5F5F3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57"/>
            <p:cNvSpPr txBox="1"/>
            <p:nvPr/>
          </p:nvSpPr>
          <p:spPr>
            <a:xfrm>
              <a:off x="6372371" y="1352991"/>
              <a:ext cx="2013300" cy="164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8850" tIns="198850" rIns="198850" bIns="19885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Developing the MOOC system by identifying system requirements, database, back-end and front-end system  development, and programming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57"/>
            <p:cNvSpPr/>
            <p:nvPr/>
          </p:nvSpPr>
          <p:spPr>
            <a:xfrm>
              <a:off x="8493615" y="748982"/>
              <a:ext cx="2013350" cy="604005"/>
            </a:xfrm>
            <a:prstGeom prst="rect">
              <a:avLst/>
            </a:prstGeom>
            <a:solidFill>
              <a:srgbClr val="E7E5DE"/>
            </a:solidFill>
            <a:ln w="12700" cap="flat" cmpd="sng">
              <a:solidFill>
                <a:srgbClr val="E7E5D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57"/>
            <p:cNvSpPr txBox="1"/>
            <p:nvPr/>
          </p:nvSpPr>
          <p:spPr>
            <a:xfrm>
              <a:off x="8493615" y="748982"/>
              <a:ext cx="2013350" cy="604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9075" tIns="159075" rIns="159075" bIns="159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TEST AND 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LAUNCH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57"/>
            <p:cNvSpPr/>
            <p:nvPr/>
          </p:nvSpPr>
          <p:spPr>
            <a:xfrm>
              <a:off x="8493615" y="1352987"/>
              <a:ext cx="2013350" cy="1642942"/>
            </a:xfrm>
            <a:prstGeom prst="rect">
              <a:avLst/>
            </a:prstGeom>
            <a:solidFill>
              <a:srgbClr val="F5F5F3">
                <a:alpha val="89411"/>
              </a:srgbClr>
            </a:solidFill>
            <a:ln w="12700" cap="flat" cmpd="sng">
              <a:solidFill>
                <a:srgbClr val="F5F5F3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57"/>
            <p:cNvSpPr txBox="1"/>
            <p:nvPr/>
          </p:nvSpPr>
          <p:spPr>
            <a:xfrm>
              <a:off x="8493615" y="1352987"/>
              <a:ext cx="2013350" cy="164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182875" rIns="182875" bIns="1828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UX and UI testing, compatibility testing, stress testing, and launching.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6" name="Google Shape;856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7" name="Google Shape;857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Capacity Building Roadmap for C-hub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8" name="Google Shape;858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34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8"/>
          <p:cNvSpPr txBox="1">
            <a:spLocks noGrp="1"/>
          </p:cNvSpPr>
          <p:nvPr>
            <p:ph type="title"/>
          </p:nvPr>
        </p:nvSpPr>
        <p:spPr>
          <a:xfrm>
            <a:off x="838200" y="5509419"/>
            <a:ext cx="4082142" cy="58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TIMELINE</a:t>
            </a:r>
            <a:endParaRPr/>
          </a:p>
        </p:txBody>
      </p:sp>
      <p:sp>
        <p:nvSpPr>
          <p:cNvPr id="864" name="Google Shape;864;p58"/>
          <p:cNvSpPr txBox="1">
            <a:spLocks noGrp="1"/>
          </p:cNvSpPr>
          <p:nvPr>
            <p:ph type="body" idx="1"/>
          </p:nvPr>
        </p:nvSpPr>
        <p:spPr>
          <a:xfrm>
            <a:off x="166074" y="1507772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Q1</a:t>
            </a:r>
            <a:endParaRPr/>
          </a:p>
        </p:txBody>
      </p:sp>
      <p:sp>
        <p:nvSpPr>
          <p:cNvPr id="865" name="Google Shape;865;p58"/>
          <p:cNvSpPr txBox="1">
            <a:spLocks noGrp="1"/>
          </p:cNvSpPr>
          <p:nvPr>
            <p:ph type="body" idx="2"/>
          </p:nvPr>
        </p:nvSpPr>
        <p:spPr>
          <a:xfrm>
            <a:off x="732131" y="2584097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Q2</a:t>
            </a:r>
            <a:endParaRPr/>
          </a:p>
        </p:txBody>
      </p:sp>
      <p:sp>
        <p:nvSpPr>
          <p:cNvPr id="866" name="Google Shape;866;p58"/>
          <p:cNvSpPr txBox="1">
            <a:spLocks noGrp="1"/>
          </p:cNvSpPr>
          <p:nvPr>
            <p:ph type="body" idx="3"/>
          </p:nvPr>
        </p:nvSpPr>
        <p:spPr>
          <a:xfrm>
            <a:off x="1338556" y="3660422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Q3</a:t>
            </a:r>
            <a:endParaRPr/>
          </a:p>
        </p:txBody>
      </p:sp>
      <p:sp>
        <p:nvSpPr>
          <p:cNvPr id="867" name="Google Shape;867;p58"/>
          <p:cNvSpPr txBox="1">
            <a:spLocks noGrp="1"/>
          </p:cNvSpPr>
          <p:nvPr>
            <p:ph type="body" idx="4"/>
          </p:nvPr>
        </p:nvSpPr>
        <p:spPr>
          <a:xfrm>
            <a:off x="1922756" y="4736748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Q4</a:t>
            </a:r>
            <a:endParaRPr/>
          </a:p>
        </p:txBody>
      </p:sp>
      <p:sp>
        <p:nvSpPr>
          <p:cNvPr id="868" name="Google Shape;868;p58"/>
          <p:cNvSpPr txBox="1">
            <a:spLocks noGrp="1"/>
          </p:cNvSpPr>
          <p:nvPr>
            <p:ph type="body" idx="5"/>
          </p:nvPr>
        </p:nvSpPr>
        <p:spPr>
          <a:xfrm>
            <a:off x="4401536" y="1613528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System Definition and User Research</a:t>
            </a:r>
            <a:endParaRPr/>
          </a:p>
        </p:txBody>
      </p:sp>
      <p:sp>
        <p:nvSpPr>
          <p:cNvPr id="869" name="Google Shape;869;p58"/>
          <p:cNvSpPr txBox="1">
            <a:spLocks noGrp="1"/>
          </p:cNvSpPr>
          <p:nvPr>
            <p:ph type="body" idx="6"/>
          </p:nvPr>
        </p:nvSpPr>
        <p:spPr>
          <a:xfrm>
            <a:off x="4986029" y="2682564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MOOC System Design</a:t>
            </a:r>
            <a:endParaRPr/>
          </a:p>
        </p:txBody>
      </p:sp>
      <p:sp>
        <p:nvSpPr>
          <p:cNvPr id="870" name="Google Shape;870;p58"/>
          <p:cNvSpPr txBox="1">
            <a:spLocks noGrp="1"/>
          </p:cNvSpPr>
          <p:nvPr>
            <p:ph type="body" idx="7"/>
          </p:nvPr>
        </p:nvSpPr>
        <p:spPr>
          <a:xfrm>
            <a:off x="5576938" y="3755394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MOOC System Development</a:t>
            </a:r>
            <a:endParaRPr/>
          </a:p>
        </p:txBody>
      </p:sp>
      <p:sp>
        <p:nvSpPr>
          <p:cNvPr id="871" name="Google Shape;871;p58"/>
          <p:cNvSpPr txBox="1">
            <a:spLocks noGrp="1"/>
          </p:cNvSpPr>
          <p:nvPr>
            <p:ph type="body" idx="8"/>
          </p:nvPr>
        </p:nvSpPr>
        <p:spPr>
          <a:xfrm>
            <a:off x="6175280" y="4824430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MOOC System Testing and Implementation</a:t>
            </a:r>
            <a:endParaRPr/>
          </a:p>
        </p:txBody>
      </p:sp>
      <p:sp>
        <p:nvSpPr>
          <p:cNvPr id="872" name="Google Shape;872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3" name="Google Shape;873;p58"/>
          <p:cNvSpPr txBox="1">
            <a:spLocks noGrp="1"/>
          </p:cNvSpPr>
          <p:nvPr>
            <p:ph type="ftr" idx="11"/>
          </p:nvPr>
        </p:nvSpPr>
        <p:spPr>
          <a:xfrm>
            <a:off x="6749143" y="6356350"/>
            <a:ext cx="37759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Capacity Building Roadmap for C-hub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4" name="Google Shape;874;p58"/>
          <p:cNvSpPr txBox="1">
            <a:spLocks noGrp="1"/>
          </p:cNvSpPr>
          <p:nvPr>
            <p:ph type="sldNum" idx="12"/>
          </p:nvPr>
        </p:nvSpPr>
        <p:spPr>
          <a:xfrm>
            <a:off x="10810874" y="6356350"/>
            <a:ext cx="542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35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59"/>
          <p:cNvSpPr txBox="1"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AREAS OF FOCUS</a:t>
            </a:r>
            <a:endParaRPr/>
          </a:p>
        </p:txBody>
      </p:sp>
      <p:sp>
        <p:nvSpPr>
          <p:cNvPr id="880" name="Google Shape;880;p59"/>
          <p:cNvSpPr txBox="1">
            <a:spLocks noGrp="1"/>
          </p:cNvSpPr>
          <p:nvPr>
            <p:ph type="body" idx="1"/>
          </p:nvPr>
        </p:nvSpPr>
        <p:spPr>
          <a:xfrm>
            <a:off x="2933700" y="2776936"/>
            <a:ext cx="39243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SYSTEM DEFINITION AND USER RESEARCH</a:t>
            </a:r>
            <a:endParaRPr/>
          </a:p>
        </p:txBody>
      </p:sp>
      <p:sp>
        <p:nvSpPr>
          <p:cNvPr id="881" name="Google Shape;881;p59"/>
          <p:cNvSpPr txBox="1">
            <a:spLocks noGrp="1"/>
          </p:cNvSpPr>
          <p:nvPr>
            <p:ph type="body" idx="2"/>
          </p:nvPr>
        </p:nvSpPr>
        <p:spPr>
          <a:xfrm>
            <a:off x="2933700" y="3834606"/>
            <a:ext cx="3924300" cy="199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/>
              <a:t>The most important thing to focus on is what this MOOC system is, its function, and its position between any other LMS UI has already have.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/>
              <a:t>Do comparison and benchmarking with other LMS that has already been used by other institutions.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/>
              <a:t>​Conduct a user experience research and analysis to capture end-users needs.</a:t>
            </a:r>
            <a:endParaRPr sz="13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882" name="Google Shape;882;p59"/>
          <p:cNvSpPr txBox="1">
            <a:spLocks noGrp="1"/>
          </p:cNvSpPr>
          <p:nvPr>
            <p:ph type="body" idx="3"/>
          </p:nvPr>
        </p:nvSpPr>
        <p:spPr>
          <a:xfrm>
            <a:off x="7410173" y="2776936"/>
            <a:ext cx="394362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DECISION ON LMS SOFTWARE</a:t>
            </a:r>
            <a:endParaRPr/>
          </a:p>
        </p:txBody>
      </p:sp>
      <p:sp>
        <p:nvSpPr>
          <p:cNvPr id="883" name="Google Shape;883;p59"/>
          <p:cNvSpPr txBox="1">
            <a:spLocks noGrp="1"/>
          </p:cNvSpPr>
          <p:nvPr>
            <p:ph type="body" idx="4"/>
          </p:nvPr>
        </p:nvSpPr>
        <p:spPr>
          <a:xfrm>
            <a:off x="7410173" y="3834606"/>
            <a:ext cx="3943627" cy="199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Decision need to be made as early as possible on which LMS software C-Hub will use as a platform for MOOC.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884" name="Google Shape;884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5" name="Google Shape;885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Capacity Building Roadmap for C-hub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6" name="Google Shape;886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36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481F2F-337E-0FE5-06AF-26C85D7C6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7683" y="2148840"/>
            <a:ext cx="4179570" cy="1715531"/>
          </a:xfrm>
        </p:spPr>
        <p:txBody>
          <a:bodyPr/>
          <a:lstStyle/>
          <a:p>
            <a:r>
              <a:rPr lang="en-US" dirty="0"/>
              <a:t>MOOC program and promotion for connectivity hub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2ADB7D1-F9F3-F8C9-61D6-9DB8F0DFE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7682" y="3962003"/>
            <a:ext cx="6022521" cy="1715530"/>
          </a:xfrm>
        </p:spPr>
        <p:txBody>
          <a:bodyPr>
            <a:normAutofit/>
          </a:bodyPr>
          <a:lstStyle/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Reported by</a:t>
            </a:r>
          </a:p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 err="1">
                <a:latin typeface="Comfortaa Medium"/>
                <a:ea typeface="Comfortaa Medium"/>
                <a:cs typeface="Comfortaa Medium"/>
                <a:sym typeface="Comfortaa"/>
              </a:rPr>
              <a:t>Damar</a:t>
            </a: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r>
              <a:rPr lang="en-US" dirty="0" err="1">
                <a:latin typeface="Comfortaa Medium"/>
                <a:ea typeface="Comfortaa Medium"/>
                <a:cs typeface="Comfortaa Medium"/>
                <a:sym typeface="Comfortaa"/>
              </a:rPr>
              <a:t>Jinanto</a:t>
            </a: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r>
              <a:rPr lang="en-US" dirty="0" err="1">
                <a:latin typeface="Comfortaa Medium"/>
                <a:ea typeface="Comfortaa Medium"/>
                <a:cs typeface="Comfortaa Medium"/>
                <a:sym typeface="Comfortaa"/>
              </a:rPr>
              <a:t>Danusastro</a:t>
            </a: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, </a:t>
            </a:r>
            <a:r>
              <a:rPr lang="en-US" dirty="0" err="1">
                <a:latin typeface="Comfortaa Medium"/>
                <a:ea typeface="Comfortaa Medium"/>
                <a:cs typeface="Comfortaa Medium"/>
                <a:sym typeface="Comfortaa"/>
              </a:rPr>
              <a:t>M.Hum</a:t>
            </a: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.</a:t>
            </a:r>
          </a:p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Head of Training and Scientific Meetings Subdivision</a:t>
            </a:r>
          </a:p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Center for Social and Cultural Research</a:t>
            </a:r>
          </a:p>
          <a:p>
            <a:pPr marL="457200" lvl="0" indent="-406400">
              <a:buClr>
                <a:schemeClr val="lt1"/>
              </a:buClr>
              <a:buSzPts val="2065"/>
            </a:pPr>
            <a:r>
              <a:rPr lang="en-US" dirty="0" err="1">
                <a:latin typeface="Comfortaa Medium"/>
                <a:ea typeface="Comfortaa Medium"/>
                <a:cs typeface="Comfortaa Medium"/>
                <a:sym typeface="Comfortaa"/>
              </a:rPr>
              <a:t>PiC</a:t>
            </a: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 of MOOC Course Development and Promotion</a:t>
            </a:r>
          </a:p>
        </p:txBody>
      </p:sp>
    </p:spTree>
    <p:extLst>
      <p:ext uri="{BB962C8B-B14F-4D97-AF65-F5344CB8AC3E}">
        <p14:creationId xmlns:p14="http://schemas.microsoft.com/office/powerpoint/2010/main" val="3536757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3"/>
          <p:cNvSpPr txBox="1"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>
                <a:solidFill>
                  <a:schemeClr val="tx1"/>
                </a:solidFill>
              </a:rPr>
              <a:t>Development of C-Hub MOOC Programs &amp; Promotions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/>
            </a:br>
            <a:r>
              <a:rPr lang="en-US" dirty="0"/>
              <a:t>Progress – Achievements and Issues</a:t>
            </a:r>
            <a:endParaRPr dirty="0"/>
          </a:p>
        </p:txBody>
      </p:sp>
      <p:sp>
        <p:nvSpPr>
          <p:cNvPr id="484" name="Google Shape;484;p43"/>
          <p:cNvSpPr txBox="1">
            <a:spLocks noGrp="1"/>
          </p:cNvSpPr>
          <p:nvPr>
            <p:ph type="body" idx="3"/>
          </p:nvPr>
        </p:nvSpPr>
        <p:spPr>
          <a:xfrm>
            <a:off x="5299175" y="2787812"/>
            <a:ext cx="289667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/>
              <a:t>Achievements</a:t>
            </a:r>
            <a:endParaRPr dirty="0"/>
          </a:p>
        </p:txBody>
      </p:sp>
      <p:sp>
        <p:nvSpPr>
          <p:cNvPr id="485" name="Google Shape;485;p43"/>
          <p:cNvSpPr txBox="1">
            <a:spLocks noGrp="1"/>
          </p:cNvSpPr>
          <p:nvPr>
            <p:ph type="body" idx="4"/>
          </p:nvPr>
        </p:nvSpPr>
        <p:spPr>
          <a:xfrm>
            <a:off x="5299175" y="3828732"/>
            <a:ext cx="2896671" cy="199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knowledge from experts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collaboration with CIL, DPASDP, DSTI, ICE Institute</a:t>
            </a:r>
            <a:endParaRPr dirty="0"/>
          </a:p>
        </p:txBody>
      </p:sp>
      <p:sp>
        <p:nvSpPr>
          <p:cNvPr id="486" name="Google Shape;486;p43"/>
          <p:cNvSpPr txBox="1">
            <a:spLocks noGrp="1"/>
          </p:cNvSpPr>
          <p:nvPr>
            <p:ph type="body" idx="5"/>
          </p:nvPr>
        </p:nvSpPr>
        <p:spPr>
          <a:xfrm>
            <a:off x="8907780" y="2787812"/>
            <a:ext cx="288247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/>
              <a:t>Issues</a:t>
            </a:r>
            <a:endParaRPr dirty="0"/>
          </a:p>
        </p:txBody>
      </p:sp>
      <p:sp>
        <p:nvSpPr>
          <p:cNvPr id="487" name="Google Shape;487;p43"/>
          <p:cNvSpPr txBox="1">
            <a:spLocks noGrp="1"/>
          </p:cNvSpPr>
          <p:nvPr>
            <p:ph type="body" idx="6"/>
          </p:nvPr>
        </p:nvSpPr>
        <p:spPr>
          <a:xfrm>
            <a:off x="8272161" y="3828731"/>
            <a:ext cx="3077829" cy="2137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Format: courses in MOOCs are different from academic courses in universities.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standard minimum quality 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“openness” means making user friendly MOOCs to everybody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lack of human resources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7BFB6D-D995-BEFA-F04E-8C065784BC46}"/>
              </a:ext>
            </a:extLst>
          </p:cNvPr>
          <p:cNvSpPr txBox="1"/>
          <p:nvPr/>
        </p:nvSpPr>
        <p:spPr>
          <a:xfrm>
            <a:off x="842010" y="3827624"/>
            <a:ext cx="42519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 courses to develop: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Cross Cultural Management in the Workplace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Student’s Leadership Skills Development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Entrepreneurship Development Program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Married Women Empowerment through Indonesian Traditional Culinary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484;p43">
            <a:extLst>
              <a:ext uri="{FF2B5EF4-FFF2-40B4-BE49-F238E27FC236}">
                <a16:creationId xmlns:a16="http://schemas.microsoft.com/office/drawing/2014/main" id="{116C6315-6261-5968-F88A-55E7961DF9FB}"/>
              </a:ext>
            </a:extLst>
          </p:cNvPr>
          <p:cNvSpPr txBox="1">
            <a:spLocks/>
          </p:cNvSpPr>
          <p:nvPr/>
        </p:nvSpPr>
        <p:spPr>
          <a:xfrm>
            <a:off x="906188" y="2786704"/>
            <a:ext cx="336042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Results from workshop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PLAN FOR MOOCs Programs</a:t>
            </a:r>
            <a:endParaRPr/>
          </a:p>
        </p:txBody>
      </p:sp>
      <p:grpSp>
        <p:nvGrpSpPr>
          <p:cNvPr id="493" name="Google Shape;493;p44"/>
          <p:cNvGrpSpPr/>
          <p:nvPr/>
        </p:nvGrpSpPr>
        <p:grpSpPr>
          <a:xfrm>
            <a:off x="846825" y="2860357"/>
            <a:ext cx="10498340" cy="2668014"/>
            <a:chOff x="8625" y="748982"/>
            <a:chExt cx="10498340" cy="2668014"/>
          </a:xfrm>
        </p:grpSpPr>
        <p:sp>
          <p:nvSpPr>
            <p:cNvPr id="494" name="Google Shape;494;p44"/>
            <p:cNvSpPr/>
            <p:nvPr/>
          </p:nvSpPr>
          <p:spPr>
            <a:xfrm>
              <a:off x="8634" y="748982"/>
              <a:ext cx="2013350" cy="604005"/>
            </a:xfrm>
            <a:prstGeom prst="rect">
              <a:avLst/>
            </a:prstGeom>
            <a:solidFill>
              <a:srgbClr val="E7E5DE"/>
            </a:solidFill>
            <a:ln w="12700" cap="flat" cmpd="sng">
              <a:solidFill>
                <a:srgbClr val="E7E5D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44"/>
            <p:cNvSpPr txBox="1"/>
            <p:nvPr/>
          </p:nvSpPr>
          <p:spPr>
            <a:xfrm>
              <a:off x="8634" y="748982"/>
              <a:ext cx="2013350" cy="604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9075" tIns="159075" rIns="159075" bIns="159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MARKET RESEARCH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44"/>
            <p:cNvSpPr/>
            <p:nvPr/>
          </p:nvSpPr>
          <p:spPr>
            <a:xfrm>
              <a:off x="8625" y="1352973"/>
              <a:ext cx="2013300" cy="2000400"/>
            </a:xfrm>
            <a:prstGeom prst="rect">
              <a:avLst/>
            </a:prstGeom>
            <a:solidFill>
              <a:srgbClr val="F5F5F3">
                <a:alpha val="89411"/>
              </a:srgbClr>
            </a:solidFill>
            <a:ln w="12700" cap="flat" cmpd="sng">
              <a:solidFill>
                <a:srgbClr val="F5F5F3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44"/>
            <p:cNvSpPr txBox="1"/>
            <p:nvPr/>
          </p:nvSpPr>
          <p:spPr>
            <a:xfrm>
              <a:off x="8634" y="1276787"/>
              <a:ext cx="2013300" cy="164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8850" tIns="198850" rIns="198850" bIns="19885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Evaluating from UI’s MOOCs and targeting the effectiveness of the MOOCs by user’s needs.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44"/>
            <p:cNvSpPr/>
            <p:nvPr/>
          </p:nvSpPr>
          <p:spPr>
            <a:xfrm>
              <a:off x="2129879" y="748982"/>
              <a:ext cx="2013350" cy="604005"/>
            </a:xfrm>
            <a:prstGeom prst="rect">
              <a:avLst/>
            </a:prstGeom>
            <a:solidFill>
              <a:srgbClr val="E7E5DE"/>
            </a:solidFill>
            <a:ln w="12700" cap="flat" cmpd="sng">
              <a:solidFill>
                <a:srgbClr val="E7E5D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44"/>
            <p:cNvSpPr txBox="1"/>
            <p:nvPr/>
          </p:nvSpPr>
          <p:spPr>
            <a:xfrm>
              <a:off x="2129879" y="748982"/>
              <a:ext cx="2013350" cy="604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9075" tIns="159075" rIns="159075" bIns="159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MOOCs CONTENTS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44"/>
            <p:cNvSpPr/>
            <p:nvPr/>
          </p:nvSpPr>
          <p:spPr>
            <a:xfrm>
              <a:off x="2129875" y="1352973"/>
              <a:ext cx="2013300" cy="2000400"/>
            </a:xfrm>
            <a:prstGeom prst="rect">
              <a:avLst/>
            </a:prstGeom>
            <a:solidFill>
              <a:srgbClr val="F5F5F3">
                <a:alpha val="89411"/>
              </a:srgbClr>
            </a:solidFill>
            <a:ln w="12700" cap="flat" cmpd="sng">
              <a:solidFill>
                <a:srgbClr val="F5F5F3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44"/>
            <p:cNvSpPr txBox="1"/>
            <p:nvPr/>
          </p:nvSpPr>
          <p:spPr>
            <a:xfrm>
              <a:off x="2129879" y="1276787"/>
              <a:ext cx="2013300" cy="164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8850" tIns="198850" rIns="198850" bIns="19885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Providing any expertise of our lecturers, not only the regular courses in our universities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44"/>
            <p:cNvSpPr/>
            <p:nvPr/>
          </p:nvSpPr>
          <p:spPr>
            <a:xfrm>
              <a:off x="4251124" y="748982"/>
              <a:ext cx="2013350" cy="604005"/>
            </a:xfrm>
            <a:prstGeom prst="rect">
              <a:avLst/>
            </a:prstGeom>
            <a:solidFill>
              <a:srgbClr val="E7E5DE"/>
            </a:solidFill>
            <a:ln w="12700" cap="flat" cmpd="sng">
              <a:solidFill>
                <a:srgbClr val="E7E5D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44"/>
            <p:cNvSpPr txBox="1"/>
            <p:nvPr/>
          </p:nvSpPr>
          <p:spPr>
            <a:xfrm>
              <a:off x="4251124" y="748982"/>
              <a:ext cx="2013350" cy="604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9075" tIns="159075" rIns="159075" bIns="159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MOOCs 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DESIGN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4"/>
            <p:cNvSpPr/>
            <p:nvPr/>
          </p:nvSpPr>
          <p:spPr>
            <a:xfrm>
              <a:off x="4251125" y="1352972"/>
              <a:ext cx="2013300" cy="2000400"/>
            </a:xfrm>
            <a:prstGeom prst="rect">
              <a:avLst/>
            </a:prstGeom>
            <a:solidFill>
              <a:srgbClr val="F5F5F3">
                <a:alpha val="89411"/>
              </a:srgbClr>
            </a:solidFill>
            <a:ln w="12700" cap="flat" cmpd="sng">
              <a:solidFill>
                <a:srgbClr val="F5F5F3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44"/>
            <p:cNvSpPr txBox="1"/>
            <p:nvPr/>
          </p:nvSpPr>
          <p:spPr>
            <a:xfrm>
              <a:off x="4251075" y="1251296"/>
              <a:ext cx="2013300" cy="21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8850" tIns="198850" rIns="198850" bIns="19885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deciding the template of video, esp. the bumper in/out, content display, video format and making the user-friendly contents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44"/>
            <p:cNvSpPr/>
            <p:nvPr/>
          </p:nvSpPr>
          <p:spPr>
            <a:xfrm>
              <a:off x="6372369" y="748982"/>
              <a:ext cx="2013350" cy="604005"/>
            </a:xfrm>
            <a:prstGeom prst="rect">
              <a:avLst/>
            </a:prstGeom>
            <a:solidFill>
              <a:srgbClr val="E7E5DE"/>
            </a:solidFill>
            <a:ln w="12700" cap="flat" cmpd="sng">
              <a:solidFill>
                <a:srgbClr val="E7E5D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4"/>
            <p:cNvSpPr txBox="1"/>
            <p:nvPr/>
          </p:nvSpPr>
          <p:spPr>
            <a:xfrm>
              <a:off x="6372369" y="748982"/>
              <a:ext cx="2013350" cy="604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9075" tIns="159075" rIns="159075" bIns="159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HUMAN RESOURCES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4"/>
            <p:cNvSpPr/>
            <p:nvPr/>
          </p:nvSpPr>
          <p:spPr>
            <a:xfrm>
              <a:off x="6372375" y="1352972"/>
              <a:ext cx="2013300" cy="2000400"/>
            </a:xfrm>
            <a:prstGeom prst="rect">
              <a:avLst/>
            </a:prstGeom>
            <a:solidFill>
              <a:srgbClr val="F5F5F3">
                <a:alpha val="89411"/>
              </a:srgbClr>
            </a:solidFill>
            <a:ln w="12700" cap="flat" cmpd="sng">
              <a:solidFill>
                <a:srgbClr val="F5F5F3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44"/>
            <p:cNvSpPr txBox="1"/>
            <p:nvPr/>
          </p:nvSpPr>
          <p:spPr>
            <a:xfrm>
              <a:off x="6372375" y="1276772"/>
              <a:ext cx="2013300" cy="20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8850" tIns="198850" rIns="198850" bIns="19885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Recruiting screenwriter, producer, director, videographer, sound engineer, editor, system operator, helpdesk person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4"/>
            <p:cNvSpPr/>
            <p:nvPr/>
          </p:nvSpPr>
          <p:spPr>
            <a:xfrm>
              <a:off x="8493615" y="748982"/>
              <a:ext cx="2013350" cy="604005"/>
            </a:xfrm>
            <a:prstGeom prst="rect">
              <a:avLst/>
            </a:prstGeom>
            <a:solidFill>
              <a:srgbClr val="E7E5DE"/>
            </a:solidFill>
            <a:ln w="12700" cap="flat" cmpd="sng">
              <a:solidFill>
                <a:srgbClr val="E7E5D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4"/>
            <p:cNvSpPr txBox="1"/>
            <p:nvPr/>
          </p:nvSpPr>
          <p:spPr>
            <a:xfrm>
              <a:off x="8493615" y="748982"/>
              <a:ext cx="2013350" cy="604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9075" tIns="159075" rIns="159075" bIns="159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PROMOTION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4"/>
            <p:cNvSpPr/>
            <p:nvPr/>
          </p:nvSpPr>
          <p:spPr>
            <a:xfrm>
              <a:off x="8493625" y="1352972"/>
              <a:ext cx="2013300" cy="2000400"/>
            </a:xfrm>
            <a:prstGeom prst="rect">
              <a:avLst/>
            </a:prstGeom>
            <a:solidFill>
              <a:srgbClr val="F5F5F3">
                <a:alpha val="89411"/>
              </a:srgbClr>
            </a:solidFill>
            <a:ln w="12700" cap="flat" cmpd="sng">
              <a:solidFill>
                <a:srgbClr val="F5F5F3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44"/>
            <p:cNvSpPr txBox="1"/>
            <p:nvPr/>
          </p:nvSpPr>
          <p:spPr>
            <a:xfrm>
              <a:off x="8493625" y="1276772"/>
              <a:ext cx="2013300" cy="205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182875" rIns="182875" bIns="1828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using the networks and partners, social media influencers, partnership programs with industries to gain the users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4" name="Google Shape;51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" name="Google Shape;51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Capacity Building Roadmap for C-hub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" name="Google Shape;51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39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Technical Assistant </a:t>
            </a:r>
            <a:r>
              <a:rPr kumimoji="1" lang="en-US" altLang="ja-JP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endParaRPr kumimoji="1" lang="ja-JP" alt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6"/>
          </p:nvPr>
        </p:nvSpPr>
        <p:spPr>
          <a:xfrm>
            <a:off x="6001105" y="1374326"/>
            <a:ext cx="5727456" cy="1167384"/>
          </a:xfrm>
        </p:spPr>
        <p:txBody>
          <a:bodyPr>
            <a:normAutofit/>
          </a:bodyPr>
          <a:lstStyle/>
          <a:p>
            <a:r>
              <a:rPr lang="en-US" altLang="ja-JP" sz="1400">
                <a:latin typeface="Arial" panose="020B0604020202020204" pitchFamily="34" charset="0"/>
                <a:cs typeface="Arial" panose="020B0604020202020204" pitchFamily="34" charset="0"/>
              </a:rPr>
              <a:t>Improve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awareness of RBM (Result-based Management of International Development Program) among PIU members and FIB leadership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0"/>
          </p:nvPr>
        </p:nvSpPr>
        <p:spPr>
          <a:xfrm>
            <a:off x="6001105" y="2502631"/>
            <a:ext cx="5727456" cy="71892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Develop UI’s own result framework for C-Hub Project with emphasis on RBM 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2"/>
          </p:nvPr>
        </p:nvSpPr>
        <p:spPr>
          <a:xfrm>
            <a:off x="6001105" y="3255420"/>
            <a:ext cx="5727456" cy="109791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Develop the action plan (activity plan for 2023 based on the overall project implementation plan), especially for</a:t>
            </a:r>
            <a:r>
              <a:rPr lang="en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MOOC development committee, MOOC development guideline, MOOC’s development timeline for 2023, 1st invitational training</a:t>
            </a:r>
            <a:endParaRPr lang="en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4"/>
          </p:nvPr>
        </p:nvSpPr>
        <p:spPr>
          <a:xfrm>
            <a:off x="6001105" y="4251735"/>
            <a:ext cx="5727456" cy="837274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Develop M&amp;E framework for FIB to collect and manage relevant data systematically</a:t>
            </a:r>
            <a:r>
              <a:rPr lang="en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6"/>
          </p:nvPr>
        </p:nvSpPr>
        <p:spPr>
          <a:xfrm>
            <a:off x="6001105" y="5205309"/>
            <a:ext cx="5727456" cy="718922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Develop the joint baseline survey plan</a:t>
            </a:r>
            <a:r>
              <a:rPr lang="en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Performance Management Expert, Dr. Kim Aaron Visited UI for capacity building on RBM and Action Plan for C-Hub and MOOC Development 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889484"/>
      </p:ext>
    </p:extLst>
  </p:cSld>
  <p:clrMapOvr>
    <a:masterClrMapping/>
  </p:clrMapOvr>
  <p:transition spd="slow" advTm="8454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5"/>
          <p:cNvSpPr txBox="1">
            <a:spLocks noGrp="1"/>
          </p:cNvSpPr>
          <p:nvPr>
            <p:ph type="title"/>
          </p:nvPr>
        </p:nvSpPr>
        <p:spPr>
          <a:xfrm>
            <a:off x="838200" y="5509419"/>
            <a:ext cx="4082142" cy="58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TIMELINE</a:t>
            </a:r>
            <a:endParaRPr/>
          </a:p>
        </p:txBody>
      </p:sp>
      <p:sp>
        <p:nvSpPr>
          <p:cNvPr id="522" name="Google Shape;522;p45"/>
          <p:cNvSpPr txBox="1">
            <a:spLocks noGrp="1"/>
          </p:cNvSpPr>
          <p:nvPr>
            <p:ph type="body" idx="1"/>
          </p:nvPr>
        </p:nvSpPr>
        <p:spPr>
          <a:xfrm>
            <a:off x="166074" y="1507772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Q1</a:t>
            </a:r>
            <a:endParaRPr/>
          </a:p>
        </p:txBody>
      </p:sp>
      <p:sp>
        <p:nvSpPr>
          <p:cNvPr id="523" name="Google Shape;523;p45"/>
          <p:cNvSpPr txBox="1">
            <a:spLocks noGrp="1"/>
          </p:cNvSpPr>
          <p:nvPr>
            <p:ph type="body" idx="2"/>
          </p:nvPr>
        </p:nvSpPr>
        <p:spPr>
          <a:xfrm>
            <a:off x="732131" y="2584097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Q2</a:t>
            </a:r>
            <a:endParaRPr/>
          </a:p>
        </p:txBody>
      </p:sp>
      <p:sp>
        <p:nvSpPr>
          <p:cNvPr id="524" name="Google Shape;524;p45"/>
          <p:cNvSpPr txBox="1">
            <a:spLocks noGrp="1"/>
          </p:cNvSpPr>
          <p:nvPr>
            <p:ph type="body" idx="3"/>
          </p:nvPr>
        </p:nvSpPr>
        <p:spPr>
          <a:xfrm>
            <a:off x="1338556" y="3660422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Q3</a:t>
            </a:r>
            <a:endParaRPr/>
          </a:p>
        </p:txBody>
      </p:sp>
      <p:sp>
        <p:nvSpPr>
          <p:cNvPr id="525" name="Google Shape;525;p45"/>
          <p:cNvSpPr txBox="1">
            <a:spLocks noGrp="1"/>
          </p:cNvSpPr>
          <p:nvPr>
            <p:ph type="body" idx="4"/>
          </p:nvPr>
        </p:nvSpPr>
        <p:spPr>
          <a:xfrm>
            <a:off x="1922756" y="4736748"/>
            <a:ext cx="2141764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Q4</a:t>
            </a:r>
            <a:endParaRPr/>
          </a:p>
        </p:txBody>
      </p:sp>
      <p:sp>
        <p:nvSpPr>
          <p:cNvPr id="526" name="Google Shape;526;p45"/>
          <p:cNvSpPr txBox="1">
            <a:spLocks noGrp="1"/>
          </p:cNvSpPr>
          <p:nvPr>
            <p:ph type="body" idx="5"/>
          </p:nvPr>
        </p:nvSpPr>
        <p:spPr>
          <a:xfrm>
            <a:off x="4401536" y="1613528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Research, workshops from experts</a:t>
            </a:r>
            <a:endParaRPr/>
          </a:p>
        </p:txBody>
      </p:sp>
      <p:sp>
        <p:nvSpPr>
          <p:cNvPr id="527" name="Google Shape;527;p45"/>
          <p:cNvSpPr txBox="1">
            <a:spLocks noGrp="1"/>
          </p:cNvSpPr>
          <p:nvPr>
            <p:ph type="body" idx="6"/>
          </p:nvPr>
        </p:nvSpPr>
        <p:spPr>
          <a:xfrm>
            <a:off x="4986029" y="2682564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MOOCs design, guide book, scenario template for lecturers, and production 18 MOOCs</a:t>
            </a:r>
            <a:endParaRPr/>
          </a:p>
        </p:txBody>
      </p:sp>
      <p:sp>
        <p:nvSpPr>
          <p:cNvPr id="528" name="Google Shape;528;p45"/>
          <p:cNvSpPr txBox="1">
            <a:spLocks noGrp="1"/>
          </p:cNvSpPr>
          <p:nvPr>
            <p:ph type="body" idx="7"/>
          </p:nvPr>
        </p:nvSpPr>
        <p:spPr>
          <a:xfrm>
            <a:off x="5576938" y="3755394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Launch 18 MOOCs</a:t>
            </a:r>
            <a:endParaRPr/>
          </a:p>
        </p:txBody>
      </p:sp>
      <p:sp>
        <p:nvSpPr>
          <p:cNvPr id="529" name="Google Shape;529;p45"/>
          <p:cNvSpPr txBox="1">
            <a:spLocks noGrp="1"/>
          </p:cNvSpPr>
          <p:nvPr>
            <p:ph type="body" idx="8"/>
          </p:nvPr>
        </p:nvSpPr>
        <p:spPr>
          <a:xfrm>
            <a:off x="6175280" y="4824430"/>
            <a:ext cx="5102680" cy="101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Evaluation and preparing for 22 MOOCs next year</a:t>
            </a:r>
            <a:endParaRPr/>
          </a:p>
        </p:txBody>
      </p:sp>
      <p:sp>
        <p:nvSpPr>
          <p:cNvPr id="530" name="Google Shape;53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45"/>
          <p:cNvSpPr txBox="1">
            <a:spLocks noGrp="1"/>
          </p:cNvSpPr>
          <p:nvPr>
            <p:ph type="ftr" idx="11"/>
          </p:nvPr>
        </p:nvSpPr>
        <p:spPr>
          <a:xfrm>
            <a:off x="6749143" y="6356350"/>
            <a:ext cx="37759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Capacity Building Roadmap for C-hub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45"/>
          <p:cNvSpPr txBox="1">
            <a:spLocks noGrp="1"/>
          </p:cNvSpPr>
          <p:nvPr>
            <p:ph type="sldNum" idx="12"/>
          </p:nvPr>
        </p:nvSpPr>
        <p:spPr>
          <a:xfrm>
            <a:off x="10810874" y="6356350"/>
            <a:ext cx="542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40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" name="Google Shape;533;p45"/>
          <p:cNvSpPr txBox="1">
            <a:spLocks noGrp="1"/>
          </p:cNvSpPr>
          <p:nvPr>
            <p:ph type="body" idx="1"/>
          </p:nvPr>
        </p:nvSpPr>
        <p:spPr>
          <a:xfrm>
            <a:off x="259724" y="883372"/>
            <a:ext cx="21417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2023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6"/>
          <p:cNvSpPr txBox="1"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AREAS OF FOCUS</a:t>
            </a:r>
            <a:endParaRPr/>
          </a:p>
        </p:txBody>
      </p:sp>
      <p:sp>
        <p:nvSpPr>
          <p:cNvPr id="539" name="Google Shape;539;p46"/>
          <p:cNvSpPr txBox="1">
            <a:spLocks noGrp="1"/>
          </p:cNvSpPr>
          <p:nvPr>
            <p:ph type="body" idx="1"/>
          </p:nvPr>
        </p:nvSpPr>
        <p:spPr>
          <a:xfrm>
            <a:off x="2933700" y="2776936"/>
            <a:ext cx="39243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MOOCs CONTENTS</a:t>
            </a:r>
            <a:endParaRPr/>
          </a:p>
        </p:txBody>
      </p:sp>
      <p:sp>
        <p:nvSpPr>
          <p:cNvPr id="540" name="Google Shape;540;p46"/>
          <p:cNvSpPr txBox="1">
            <a:spLocks noGrp="1"/>
          </p:cNvSpPr>
          <p:nvPr>
            <p:ph type="body" idx="2"/>
          </p:nvPr>
        </p:nvSpPr>
        <p:spPr>
          <a:xfrm>
            <a:off x="2933700" y="3834606"/>
            <a:ext cx="3924300" cy="199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Develop the contents based on user needs and lecturer’s expertise.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maintain the good quality of the MOOCs design.</a:t>
            </a:r>
            <a:endParaRPr/>
          </a:p>
        </p:txBody>
      </p:sp>
      <p:sp>
        <p:nvSpPr>
          <p:cNvPr id="541" name="Google Shape;541;p46"/>
          <p:cNvSpPr txBox="1">
            <a:spLocks noGrp="1"/>
          </p:cNvSpPr>
          <p:nvPr>
            <p:ph type="body" idx="3"/>
          </p:nvPr>
        </p:nvSpPr>
        <p:spPr>
          <a:xfrm>
            <a:off x="7410173" y="2776936"/>
            <a:ext cx="394362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HUMAN RESOURCES</a:t>
            </a:r>
            <a:endParaRPr/>
          </a:p>
        </p:txBody>
      </p:sp>
      <p:sp>
        <p:nvSpPr>
          <p:cNvPr id="542" name="Google Shape;542;p46"/>
          <p:cNvSpPr txBox="1">
            <a:spLocks noGrp="1"/>
          </p:cNvSpPr>
          <p:nvPr>
            <p:ph type="body" idx="4"/>
          </p:nvPr>
        </p:nvSpPr>
        <p:spPr>
          <a:xfrm>
            <a:off x="7410173" y="3834606"/>
            <a:ext cx="3943627" cy="199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recruit the competent staff for pro-production, production, and post-production.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543" name="Google Shape;543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Capacity Building Roadmap for C-hub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" name="Google Shape;545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41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Strategic Planning </a:t>
            </a:r>
            <a:r>
              <a:rPr kumimoji="1" lang="en-US" altLang="ja-JP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</a:t>
            </a:r>
            <a:endParaRPr kumimoji="1" lang="ja-JP" alt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21"/>
          </p:nvPr>
        </p:nvSpPr>
        <p:spPr>
          <a:xfrm>
            <a:off x="1212782" y="1499756"/>
            <a:ext cx="2847406" cy="480053"/>
          </a:xfrm>
        </p:spPr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Create common understanding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Create common understanding about effective MOOC programs </a:t>
            </a:r>
            <a:endParaRPr kumimoji="1"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26"/>
          </p:nvPr>
        </p:nvSpPr>
        <p:spPr>
          <a:xfrm>
            <a:off x="5037838" y="1469209"/>
            <a:ext cx="2847406" cy="480053"/>
          </a:xfrm>
        </p:spPr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Define target groups and their needs 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Define target groups and their needs </a:t>
            </a:r>
            <a:endParaRPr kumimoji="1"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9"/>
          </p:nvPr>
        </p:nvSpPr>
        <p:spPr>
          <a:xfrm>
            <a:off x="8862894" y="1469208"/>
            <a:ext cx="2847406" cy="480053"/>
          </a:xfrm>
        </p:spPr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Set the goals and objectives 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Set the goals and objectives of the MOOC program</a:t>
            </a:r>
            <a:r>
              <a:rPr lang="en-ID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Develop strategies 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33"/>
          </p:nvPr>
        </p:nvSpPr>
        <p:spPr>
          <a:xfrm>
            <a:off x="1230440" y="4568307"/>
            <a:ext cx="2872661" cy="1595426"/>
          </a:xfrm>
        </p:spPr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Develop strategies for the program to be successful and a model for Indonesia’s HEI’s</a:t>
            </a:r>
            <a:r>
              <a:rPr lang="en-ID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35"/>
          </p:nvPr>
        </p:nvSpPr>
        <p:spPr>
          <a:xfrm>
            <a:off x="5037838" y="3635039"/>
            <a:ext cx="2847406" cy="480053"/>
          </a:xfrm>
        </p:spPr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Formulate policies and procedures 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Formulate policies and procedures for C-hub MOOC’s and other courses</a:t>
            </a:r>
            <a:endParaRPr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8"/>
          </p:nvPr>
        </p:nvSpPr>
        <p:spPr>
          <a:xfrm>
            <a:off x="8888459" y="3679102"/>
            <a:ext cx="3071705" cy="480053"/>
          </a:xfrm>
        </p:spPr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Define other important requirements 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Define other important requirements</a:t>
            </a:r>
            <a:r>
              <a:rPr lang="en-ID" sz="1800" dirty="0">
                <a:latin typeface="Arial" panose="020B0604020202020204" pitchFamily="34" charset="0"/>
                <a:cs typeface="Arial" panose="020B0604020202020204" pitchFamily="34" charset="0"/>
              </a:rPr>
              <a:t> and develop action plan</a:t>
            </a:r>
            <a:endParaRPr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7426071"/>
      </p:ext>
    </p:extLst>
  </p:cSld>
  <p:clrMapOvr>
    <a:masterClrMapping/>
  </p:clrMapOvr>
  <p:transition spd="slow" advTm="11344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1088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6459DFB-86F3-43FA-8567-2EA6E426AE90}" type="slidenum"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ctr" defTabSz="10885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</a:t>
            </a:fld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marL="285750" lvl="1" indent="-285750" algn="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UI &amp; FIB’s facility and knowledge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 algn="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Technical Assistance (PMC)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 algn="r">
              <a:lnSpc>
                <a:spcPct val="120000"/>
              </a:lnSpc>
              <a:spcBef>
                <a:spcPts val="800"/>
              </a:spcBef>
              <a:buClr>
                <a:schemeClr val="dk1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People with relevant skills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40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Project Management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marR="0" lvl="1" indent="-114300" algn="l" rtl="0">
              <a:lnSpc>
                <a:spcPct val="90000"/>
              </a:lnSpc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40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Capacity Building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marR="0" lvl="1" indent="-114300" algn="l" rtl="0">
              <a:lnSpc>
                <a:spcPct val="90000"/>
              </a:lnSpc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40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Offering MOOC Program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marR="0" lvl="1" indent="-114300" algn="l" rtl="0">
              <a:lnSpc>
                <a:spcPct val="90000"/>
              </a:lnSpc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40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Establishing C-hub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marR="0" lvl="1" indent="-114300" algn="l" rtl="0">
              <a:lnSpc>
                <a:spcPct val="90000"/>
              </a:lnSpc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40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Offering other C-hub programs, etc.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marL="171450" indent="-114300">
              <a:lnSpc>
                <a:spcPct val="100000"/>
              </a:lnSpc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altLang="ja-JP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Capacitated Teaching and C-hub Staff</a:t>
            </a:r>
          </a:p>
          <a:p>
            <a:pPr marL="171450" indent="-114300">
              <a:lnSpc>
                <a:spcPct val="100000"/>
              </a:lnSpc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altLang="ja-JP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C-hub Master Plan</a:t>
            </a:r>
          </a:p>
          <a:p>
            <a:pPr marL="171450" indent="-114300">
              <a:lnSpc>
                <a:spcPct val="100000"/>
              </a:lnSpc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altLang="ja-JP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C-hub building (&amp; its facilities)</a:t>
            </a:r>
          </a:p>
          <a:p>
            <a:pPr marL="171450" indent="-114300">
              <a:lnSpc>
                <a:spcPct val="100000"/>
              </a:lnSpc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altLang="ja-JP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Functioning MOOC system</a:t>
            </a:r>
          </a:p>
          <a:p>
            <a:pPr marL="171450" indent="-114300">
              <a:lnSpc>
                <a:spcPct val="100000"/>
              </a:lnSpc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altLang="ja-JP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 MOOC’s</a:t>
            </a:r>
          </a:p>
          <a:p>
            <a:pPr marL="171450" indent="-114300">
              <a:lnSpc>
                <a:spcPct val="100000"/>
              </a:lnSpc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altLang="ja-JP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C-hub &amp; its programs</a:t>
            </a:r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32"/>
          </p:nvPr>
        </p:nvSpPr>
        <p:spPr>
          <a:xfrm>
            <a:off x="6128819" y="4132808"/>
            <a:ext cx="3336457" cy="480053"/>
          </a:xfrm>
        </p:spPr>
        <p:txBody>
          <a:bodyPr/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Short and Mid-Term Outcomes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40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MOOC-competent UI teaching staff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marR="0" lvl="1" indent="-114300" algn="l" rtl="0">
              <a:lnSpc>
                <a:spcPct val="90000"/>
              </a:lnSpc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Learners</a:t>
            </a:r>
            <a:r>
              <a:rPr lang="en-US" sz="140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who completed  MOOCs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marR="0" lvl="1" indent="-114300" algn="l" rtl="0">
              <a:lnSpc>
                <a:spcPct val="90000"/>
              </a:lnSpc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40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Active MOOC system users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pPr marL="114300" marR="0" lvl="1" indent="-1143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40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Increased Access to High-Quality Higher Education in Indonesia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114300" marR="0" lvl="1" indent="-1143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40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Contribution to HRD in Indonesia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2" indent="-114300" algn="r" rtl="0">
              <a:lnSpc>
                <a:spcPct val="90000"/>
              </a:lnSpc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40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Innovative Leaders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2" indent="-114300" algn="r" rtl="0">
              <a:lnSpc>
                <a:spcPct val="90000"/>
              </a:lnSpc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40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Sustainable Social &amp; Economic Development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Result Framework </a:t>
            </a:r>
            <a:r>
              <a:rPr lang="en-US" altLang="ja-JP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kumimoji="1" lang="ja-JP" altLang="en-US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2E6CDF-93CB-2700-EABA-15F748D096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60085"/>
      </p:ext>
    </p:extLst>
  </p:cSld>
  <p:clrMapOvr>
    <a:masterClrMapping/>
  </p:clrMapOvr>
  <p:transition spd="slow" advTm="10385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タイトル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Universitas Indonesia Team for Indonesia-Korea Connectivity Hub (C-Hub) Project 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049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55">
        <p:fade/>
      </p:transition>
    </mc:Choice>
    <mc:Fallback xmlns="">
      <p:transition spd="med" advTm="5455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ree, outdoor, sky, road&#10;&#10;Description automatically generated">
            <a:extLst>
              <a:ext uri="{FF2B5EF4-FFF2-40B4-BE49-F238E27FC236}">
                <a16:creationId xmlns:a16="http://schemas.microsoft.com/office/drawing/2014/main" id="{AE0D993D-5B70-EDA2-6267-BC344008CE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4929" b="2492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4F5ACE-422B-BC3C-7391-3115A245D2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D933B-77A1-EADB-21C1-458178919D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7203E6-34CC-987B-CFAF-BBEC861332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44805" y="2601759"/>
            <a:ext cx="1632324" cy="1632182"/>
          </a:xfrm>
        </p:spPr>
        <p:txBody>
          <a:bodyPr/>
          <a:lstStyle/>
          <a:p>
            <a:endParaRPr lang="en-US"/>
          </a:p>
        </p:txBody>
      </p:sp>
      <p:pic>
        <p:nvPicPr>
          <p:cNvPr id="24" name="Picture Placeholder 2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35E4145-A08E-A41D-F52D-4463FB6C862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18965" t="8467" r="15485" b="37450"/>
          <a:stretch/>
        </p:blipFill>
        <p:spPr>
          <a:xfrm>
            <a:off x="1359525" y="1995732"/>
            <a:ext cx="2395052" cy="2392723"/>
          </a:xfrm>
          <a:prstGeom prst="ellipse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8A04186-1EC1-FA79-6F79-EB4F8E4237A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l="25726" t="12881" r="21887" b="47856"/>
          <a:stretch/>
        </p:blipFill>
        <p:spPr>
          <a:xfrm>
            <a:off x="8475045" y="2029468"/>
            <a:ext cx="2392723" cy="2392722"/>
          </a:xfrm>
          <a:prstGeom prst="ellipse">
            <a:avLst/>
          </a:prstGeom>
        </p:spPr>
      </p:pic>
      <p:pic>
        <p:nvPicPr>
          <p:cNvPr id="26" name="Picture Placeholder 25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72FA529E-9B22-0436-D439-5E317164997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/>
          <a:srcRect l="8935" t="6679" r="2966" b="30983"/>
          <a:stretch/>
        </p:blipFill>
        <p:spPr>
          <a:xfrm>
            <a:off x="4907319" y="1997051"/>
            <a:ext cx="2392722" cy="2392723"/>
          </a:xfrm>
          <a:prstGeom prst="ellipse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943045-6CFC-78A3-8672-68138BA26A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9530" y="4318992"/>
            <a:ext cx="3953296" cy="480053"/>
          </a:xfrm>
        </p:spPr>
        <p:txBody>
          <a:bodyPr/>
          <a:lstStyle/>
          <a:p>
            <a:r>
              <a:rPr lang="en-US" sz="1800" dirty="0"/>
              <a:t>Dr. </a:t>
            </a:r>
            <a:r>
              <a:rPr lang="en-US" sz="1800" dirty="0" err="1"/>
              <a:t>Bondan</a:t>
            </a:r>
            <a:r>
              <a:rPr lang="en-US" sz="1800" dirty="0"/>
              <a:t> </a:t>
            </a:r>
            <a:r>
              <a:rPr lang="en-US" sz="1800" dirty="0" err="1"/>
              <a:t>Kanumoyoso</a:t>
            </a:r>
            <a:r>
              <a:rPr lang="en-US" sz="1800" dirty="0"/>
              <a:t>, S.S., M. Hum.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E3E7934-2D22-440F-22D1-BE7EE1B097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58737" y="4293096"/>
            <a:ext cx="3410762" cy="480053"/>
          </a:xfrm>
        </p:spPr>
        <p:txBody>
          <a:bodyPr/>
          <a:lstStyle/>
          <a:p>
            <a:r>
              <a:rPr lang="en-US" sz="1800" dirty="0"/>
              <a:t>Dr. Untung </a:t>
            </a:r>
            <a:r>
              <a:rPr lang="en-US" sz="1800" dirty="0" err="1"/>
              <a:t>Yuwono</a:t>
            </a:r>
            <a:r>
              <a:rPr lang="en-US" sz="1800" dirty="0"/>
              <a:t>, S.S.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9A5B7E-4D14-7690-4BD4-5F9D1B7CF69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20955" y="4291533"/>
            <a:ext cx="3410762" cy="480053"/>
          </a:xfrm>
        </p:spPr>
        <p:txBody>
          <a:bodyPr/>
          <a:lstStyle/>
          <a:p>
            <a:r>
              <a:rPr lang="en-US" sz="1800" dirty="0"/>
              <a:t>Dr. </a:t>
            </a:r>
            <a:r>
              <a:rPr lang="en-US" sz="1800" dirty="0" err="1"/>
              <a:t>Taufik</a:t>
            </a:r>
            <a:r>
              <a:rPr lang="en-US" sz="1800" dirty="0"/>
              <a:t> </a:t>
            </a:r>
            <a:r>
              <a:rPr lang="en-US" sz="1800" dirty="0" err="1"/>
              <a:t>Asmiyanto</a:t>
            </a:r>
            <a:r>
              <a:rPr lang="en-US" sz="1800" dirty="0"/>
              <a:t>, S.S., </a:t>
            </a:r>
            <a:r>
              <a:rPr lang="en-US" sz="1800" dirty="0" err="1"/>
              <a:t>M.Si</a:t>
            </a:r>
            <a:r>
              <a:rPr lang="en-US" sz="1800" dirty="0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87B07A-2692-F4F3-0F09-7963B34A01A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6993" y="5019032"/>
            <a:ext cx="3168627" cy="1191525"/>
          </a:xfrm>
        </p:spPr>
        <p:txBody>
          <a:bodyPr/>
          <a:lstStyle/>
          <a:p>
            <a:r>
              <a:rPr lang="en-US" sz="1600" b="1" dirty="0"/>
              <a:t>Dean of</a:t>
            </a:r>
            <a:br>
              <a:rPr lang="en-US" sz="1600" b="1" dirty="0"/>
            </a:br>
            <a:r>
              <a:rPr lang="en-US" sz="1600" b="1" dirty="0"/>
              <a:t>Faculty of Humanities</a:t>
            </a:r>
            <a:br>
              <a:rPr lang="en-US" sz="1600" b="1" dirty="0"/>
            </a:br>
            <a:r>
              <a:rPr lang="en-US" sz="1600" b="1" dirty="0"/>
              <a:t>Universitas Indonesia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A6E6856-8ADD-DEF8-853B-E0EEE2AEE9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9661" y="5019032"/>
            <a:ext cx="3168627" cy="1191525"/>
          </a:xfrm>
        </p:spPr>
        <p:txBody>
          <a:bodyPr/>
          <a:lstStyle/>
          <a:p>
            <a:r>
              <a:rPr lang="en-US" sz="1400" b="1" dirty="0"/>
              <a:t>Vice Dean of Academic, Research, and Student Affairs</a:t>
            </a:r>
            <a:br>
              <a:rPr lang="en-US" sz="1400" b="1" dirty="0"/>
            </a:br>
            <a:r>
              <a:rPr lang="en-US" sz="1400" b="1" dirty="0"/>
              <a:t>Faculty of Humanities</a:t>
            </a:r>
            <a:br>
              <a:rPr lang="en-US" sz="1400" b="1" dirty="0"/>
            </a:br>
            <a:r>
              <a:rPr lang="en-US" sz="1400" b="1" dirty="0"/>
              <a:t>Universitas Indonesia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02EBD7-EE20-1321-AB5E-981C5FA34B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12399" y="5017468"/>
            <a:ext cx="3168627" cy="1191525"/>
          </a:xfrm>
        </p:spPr>
        <p:txBody>
          <a:bodyPr/>
          <a:lstStyle/>
          <a:p>
            <a:r>
              <a:rPr lang="en-US" sz="1400" b="1" dirty="0"/>
              <a:t>Vice Dean of Resource, Venture, and General Administration</a:t>
            </a:r>
            <a:br>
              <a:rPr lang="en-US" sz="1400" b="1" dirty="0"/>
            </a:br>
            <a:r>
              <a:rPr lang="en-US" sz="1400" b="1" dirty="0"/>
              <a:t>Faculty of Humanities</a:t>
            </a:r>
            <a:br>
              <a:rPr lang="en-US" sz="1400" b="1" dirty="0"/>
            </a:br>
            <a:r>
              <a:rPr lang="en-US" sz="1400" b="1" dirty="0"/>
              <a:t>Universitas Indonesia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E481EB2-92D2-5E93-9990-81266AE1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59DFB-86F3-43FA-8567-2EA6E426AE90}" type="slidenum">
              <a:rPr kumimoji="0" lang="ja-JP" altLang="en-US" sz="1867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ja-JP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122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wearing a black head scarf&#10;&#10;Description automatically generated with medium confidence">
            <a:extLst>
              <a:ext uri="{FF2B5EF4-FFF2-40B4-BE49-F238E27FC236}">
                <a16:creationId xmlns:a16="http://schemas.microsoft.com/office/drawing/2014/main" id="{C78773AA-9568-D0CD-9206-8EFF1BB9580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899" r="899"/>
          <a:stretch>
            <a:fillRect/>
          </a:stretch>
        </p:blipFill>
        <p:spPr>
          <a:ln>
            <a:solidFill>
              <a:schemeClr val="tx1">
                <a:lumMod val="10000"/>
                <a:lumOff val="90000"/>
              </a:schemeClr>
            </a:solidFill>
          </a:ln>
        </p:spPr>
      </p:pic>
      <p:pic>
        <p:nvPicPr>
          <p:cNvPr id="10" name="Picture Placeholder 9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FBD8499C-0276-6D65-7D9A-0BA95668865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7429" r="7429"/>
          <a:stretch>
            <a:fillRect/>
          </a:stretch>
        </p:blipFill>
        <p:spPr/>
      </p:pic>
      <p:pic>
        <p:nvPicPr>
          <p:cNvPr id="12" name="Picture Placeholder 11" descr="A person wearing a head scarf&#10;&#10;Description automatically generated with low confidence">
            <a:extLst>
              <a:ext uri="{FF2B5EF4-FFF2-40B4-BE49-F238E27FC236}">
                <a16:creationId xmlns:a16="http://schemas.microsoft.com/office/drawing/2014/main" id="{7E0B6931-A824-A4AD-7D9E-069E5D6C57E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467" r="467"/>
          <a:stretch>
            <a:fillRect/>
          </a:stretch>
        </p:blipFill>
        <p:spPr/>
      </p:pic>
      <p:pic>
        <p:nvPicPr>
          <p:cNvPr id="14" name="Picture Placeholder 1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6916D5E-5193-4A62-6C31-FE276CEC760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4723" b="4723"/>
          <a:stretch>
            <a:fillRect/>
          </a:stretch>
        </p:blipFill>
        <p:spPr/>
      </p:pic>
      <p:pic>
        <p:nvPicPr>
          <p:cNvPr id="16" name="Picture Placeholder 15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463EC443-27DC-512C-4AA6-8FEA20F8999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t="2614" b="2614"/>
          <a:stretch>
            <a:fillRect/>
          </a:stretch>
        </p:blipFill>
        <p:spPr/>
      </p:pic>
      <p:sp>
        <p:nvSpPr>
          <p:cNvPr id="23" name="タイトル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Our </a:t>
            </a:r>
            <a:r>
              <a:rPr kumimoji="1" lang="en-US" altLang="ja-JP" dirty="0">
                <a:solidFill>
                  <a:schemeClr val="accent1"/>
                </a:solidFill>
                <a:latin typeface="Route 159 Bold" pitchFamily="50" charset="0"/>
              </a:rPr>
              <a:t>Person in Charge</a:t>
            </a:r>
            <a:endParaRPr kumimoji="1" lang="ja-JP" altLang="en-US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19"/>
          </p:nvPr>
        </p:nvSpPr>
        <p:spPr>
          <a:xfrm>
            <a:off x="173582" y="3845699"/>
            <a:ext cx="2304192" cy="1020369"/>
          </a:xfrm>
        </p:spPr>
        <p:txBody>
          <a:bodyPr>
            <a:normAutofit/>
          </a:bodyPr>
          <a:lstStyle/>
          <a:p>
            <a:r>
              <a:rPr kumimoji="1" lang="en-US" altLang="ja-JP" sz="1100" dirty="0" err="1"/>
              <a:t>PiC</a:t>
            </a:r>
            <a:r>
              <a:rPr kumimoji="1" lang="en-US" altLang="ja-JP" sz="1100" dirty="0"/>
              <a:t> of Capacity Building</a:t>
            </a:r>
          </a:p>
          <a:p>
            <a:r>
              <a:rPr kumimoji="1" lang="en-US" altLang="ja-JP" sz="1100" dirty="0"/>
              <a:t>Dr. Tamara </a:t>
            </a:r>
            <a:r>
              <a:rPr kumimoji="1" lang="en-US" altLang="ja-JP" sz="1100" dirty="0" err="1"/>
              <a:t>Adriani</a:t>
            </a:r>
            <a:r>
              <a:rPr kumimoji="1" lang="en-US" altLang="ja-JP" sz="1100" dirty="0"/>
              <a:t> Salim, M.A.</a:t>
            </a:r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20"/>
          </p:nvPr>
        </p:nvSpPr>
        <p:spPr>
          <a:xfrm>
            <a:off x="2554381" y="3845699"/>
            <a:ext cx="2304192" cy="1020369"/>
          </a:xfrm>
        </p:spPr>
        <p:txBody>
          <a:bodyPr>
            <a:normAutofit/>
          </a:bodyPr>
          <a:lstStyle/>
          <a:p>
            <a:r>
              <a:rPr lang="en-US" altLang="ja-JP" sz="1100" dirty="0" err="1"/>
              <a:t>PiC</a:t>
            </a:r>
            <a:r>
              <a:rPr lang="en-US" altLang="ja-JP" sz="1100" dirty="0"/>
              <a:t> of Construction</a:t>
            </a:r>
          </a:p>
          <a:p>
            <a:r>
              <a:rPr lang="en-US" altLang="ja-JP" sz="1100" dirty="0"/>
              <a:t>Dr. Hendra </a:t>
            </a:r>
            <a:r>
              <a:rPr lang="en-US" altLang="ja-JP" sz="1100" dirty="0" err="1"/>
              <a:t>Kaprisma</a:t>
            </a:r>
            <a:r>
              <a:rPr lang="en-US" altLang="ja-JP" sz="1100" dirty="0"/>
              <a:t>, </a:t>
            </a:r>
            <a:r>
              <a:rPr lang="en-US" altLang="ja-JP" sz="1100" dirty="0" err="1"/>
              <a:t>S.Hum</a:t>
            </a:r>
            <a:r>
              <a:rPr lang="en-US" altLang="ja-JP" sz="1100" dirty="0"/>
              <a:t>.</a:t>
            </a:r>
            <a:endParaRPr lang="ja-JP" altLang="en-US" sz="1100" dirty="0"/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21"/>
          </p:nvPr>
        </p:nvSpPr>
        <p:spPr>
          <a:xfrm>
            <a:off x="9696778" y="3845699"/>
            <a:ext cx="2304192" cy="1020369"/>
          </a:xfrm>
        </p:spPr>
        <p:txBody>
          <a:bodyPr>
            <a:normAutofit lnSpcReduction="10000"/>
          </a:bodyPr>
          <a:lstStyle/>
          <a:p>
            <a:r>
              <a:rPr lang="en-US" altLang="ja-JP" sz="1100" dirty="0" err="1"/>
              <a:t>PiC</a:t>
            </a:r>
            <a:r>
              <a:rPr lang="en-US" altLang="ja-JP" sz="1100" dirty="0"/>
              <a:t> of MOOC Program Development</a:t>
            </a:r>
          </a:p>
          <a:p>
            <a:r>
              <a:rPr lang="en-US" altLang="ja-JP" sz="1100" dirty="0"/>
              <a:t>Damar </a:t>
            </a:r>
            <a:r>
              <a:rPr lang="en-US" altLang="ja-JP" sz="1100" dirty="0" err="1"/>
              <a:t>Jinanto</a:t>
            </a:r>
            <a:r>
              <a:rPr lang="en-US" altLang="ja-JP" sz="1100" dirty="0"/>
              <a:t> </a:t>
            </a:r>
            <a:r>
              <a:rPr lang="en-US" altLang="ja-JP" sz="1100" dirty="0" err="1"/>
              <a:t>Danusastro</a:t>
            </a:r>
            <a:r>
              <a:rPr lang="en-US" altLang="ja-JP" sz="1100" dirty="0"/>
              <a:t>, </a:t>
            </a:r>
            <a:r>
              <a:rPr lang="en-US" altLang="ja-JP" sz="1100" dirty="0" err="1"/>
              <a:t>M.Hum</a:t>
            </a:r>
            <a:r>
              <a:rPr lang="en-US" altLang="ja-JP" sz="1100" dirty="0"/>
              <a:t>.</a:t>
            </a:r>
            <a:endParaRPr kumimoji="1" lang="ja-JP" altLang="en-US" sz="1100" dirty="0"/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22"/>
          </p:nvPr>
        </p:nvSpPr>
        <p:spPr>
          <a:xfrm>
            <a:off x="7315980" y="3845699"/>
            <a:ext cx="2304192" cy="1020369"/>
          </a:xfrm>
        </p:spPr>
        <p:txBody>
          <a:bodyPr>
            <a:normAutofit/>
          </a:bodyPr>
          <a:lstStyle/>
          <a:p>
            <a:r>
              <a:rPr lang="en-US" altLang="ja-JP" sz="1200" dirty="0" err="1"/>
              <a:t>PiC</a:t>
            </a:r>
            <a:r>
              <a:rPr lang="en-US" altLang="ja-JP" sz="1200" dirty="0"/>
              <a:t> of MOOC System and Equipment</a:t>
            </a:r>
          </a:p>
          <a:p>
            <a:r>
              <a:rPr lang="en-US" altLang="ja-JP" sz="1200" dirty="0"/>
              <a:t>M. Hanif </a:t>
            </a:r>
            <a:r>
              <a:rPr lang="en-US" altLang="ja-JP" sz="1200" dirty="0" err="1"/>
              <a:t>Inamullah</a:t>
            </a:r>
            <a:r>
              <a:rPr lang="en-US" altLang="ja-JP" sz="1200" dirty="0"/>
              <a:t>, </a:t>
            </a:r>
            <a:r>
              <a:rPr lang="en-US" altLang="ja-JP" sz="1200" dirty="0" err="1"/>
              <a:t>M.Si</a:t>
            </a:r>
            <a:r>
              <a:rPr lang="en-US" altLang="ja-JP" sz="1200" dirty="0"/>
              <a:t>.</a:t>
            </a:r>
            <a:endParaRPr kumimoji="1" lang="ja-JP" altLang="en-US" sz="1200" dirty="0"/>
          </a:p>
        </p:txBody>
      </p:sp>
      <p:sp>
        <p:nvSpPr>
          <p:cNvPr id="34" name="テキスト プレースホルダー 33"/>
          <p:cNvSpPr>
            <a:spLocks noGrp="1"/>
          </p:cNvSpPr>
          <p:nvPr>
            <p:ph type="body" sz="quarter" idx="23"/>
          </p:nvPr>
        </p:nvSpPr>
        <p:spPr>
          <a:xfrm>
            <a:off x="4935068" y="3845699"/>
            <a:ext cx="2304192" cy="1020369"/>
          </a:xfrm>
        </p:spPr>
        <p:txBody>
          <a:bodyPr>
            <a:normAutofit/>
          </a:bodyPr>
          <a:lstStyle/>
          <a:p>
            <a:r>
              <a:rPr lang="en-US" altLang="ja-JP" sz="1100" dirty="0" err="1"/>
              <a:t>PiC</a:t>
            </a:r>
            <a:r>
              <a:rPr lang="en-US" altLang="ja-JP" sz="1100" dirty="0"/>
              <a:t> of Venture</a:t>
            </a:r>
          </a:p>
          <a:p>
            <a:r>
              <a:rPr lang="en-US" altLang="ja-JP" sz="1100" dirty="0"/>
              <a:t>Eva Latifah, Ph.D.</a:t>
            </a:r>
            <a:endParaRPr kumimoji="1" lang="ja-JP" altLang="en-US" sz="1100" dirty="0"/>
          </a:p>
        </p:txBody>
      </p:sp>
      <p:sp>
        <p:nvSpPr>
          <p:cNvPr id="35" name="テキスト プレースホルダー 3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3" name="スライド番号プレースホルダー 4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59DFB-86F3-43FA-8567-2EA6E426AE90}" type="slidenum">
              <a:rPr kumimoji="0" lang="ja-JP" altLang="en-US" sz="1867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ja-JP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0EC0695-EBA1-763C-0E8B-4D9197650D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68923"/>
      </p:ext>
    </p:extLst>
  </p:cSld>
  <p:clrMapOvr>
    <a:masterClrMapping/>
  </p:clrMapOvr>
  <p:transition spd="slow" advTm="9999">
    <p:cove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Vega - Footer Only">
  <a:themeElements>
    <a:clrScheme name="Veg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Vega - Header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00FF"/>
      </a:hlink>
      <a:folHlink>
        <a:srgbClr val="800080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  <a:prstDash val="sysDot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>
            <a:solidFill>
              <a:schemeClr val="accent6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2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Custom 1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Presentation_tm67328976_Win32_LW_SL_v3" id="{B5A5B451-F186-4F05-917D-430247B33515}" vid="{C0610F80-F57F-4E6B-A096-3AEBDD5FC546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Vega - Footer Only">
  <a:themeElements>
    <a:clrScheme name="Veg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3853</TotalTime>
  <Words>2773</Words>
  <Application>Microsoft Macintosh PowerPoint</Application>
  <PresentationFormat>Widescreen</PresentationFormat>
  <Paragraphs>533</Paragraphs>
  <Slides>41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64" baseType="lpstr">
      <vt:lpstr>Arial</vt:lpstr>
      <vt:lpstr>Calibri</vt:lpstr>
      <vt:lpstr>Calibri Light</vt:lpstr>
      <vt:lpstr>Comfortaa Medium</vt:lpstr>
      <vt:lpstr>Open Sans</vt:lpstr>
      <vt:lpstr>Open Sans Light</vt:lpstr>
      <vt:lpstr>Open Sans Semibold</vt:lpstr>
      <vt:lpstr>Route 159 Bold</vt:lpstr>
      <vt:lpstr>Route 159 Light</vt:lpstr>
      <vt:lpstr>Route 159 SemiBold</vt:lpstr>
      <vt:lpstr>Route 159 UltraLight</vt:lpstr>
      <vt:lpstr>Tenorite</vt:lpstr>
      <vt:lpstr>Ubuntu Medium</vt:lpstr>
      <vt:lpstr>Wingdings</vt:lpstr>
      <vt:lpstr>나눔바른고딕</vt:lpstr>
      <vt:lpstr>Vega - Footer Only</vt:lpstr>
      <vt:lpstr>Vega - Free</vt:lpstr>
      <vt:lpstr>1_Office Theme</vt:lpstr>
      <vt:lpstr>Vega - Header</vt:lpstr>
      <vt:lpstr>Office Theme</vt:lpstr>
      <vt:lpstr>2_Office Theme</vt:lpstr>
      <vt:lpstr>3_Office Theme</vt:lpstr>
      <vt:lpstr>1_Vega - Footer Only</vt:lpstr>
      <vt:lpstr>PowerPoint Presentation</vt:lpstr>
      <vt:lpstr>The Stages of Capacity Building of The ICT-Based Integrated Knowledge System Development (C-Hub Connectivity) at Universitas Indonesia</vt:lpstr>
      <vt:lpstr>Kick-Off Survey</vt:lpstr>
      <vt:lpstr>Technical Assistant Visit</vt:lpstr>
      <vt:lpstr>Strategic Planning Workshop</vt:lpstr>
      <vt:lpstr>Result Framework Process</vt:lpstr>
      <vt:lpstr>Universitas Indonesia Team for Indonesia-Korea Connectivity Hub (C-Hub) Project </vt:lpstr>
      <vt:lpstr>PowerPoint Presentation</vt:lpstr>
      <vt:lpstr>Our Person in Charge</vt:lpstr>
      <vt:lpstr>PowerPoint Presentation</vt:lpstr>
      <vt:lpstr>Construction for connectivity hub</vt:lpstr>
      <vt:lpstr>Construction of C-Hub Building Progress – Achievements and Issues</vt:lpstr>
      <vt:lpstr>Completeness of the Proposal Process</vt:lpstr>
      <vt:lpstr>Site Plan</vt:lpstr>
      <vt:lpstr>Green Strategy</vt:lpstr>
      <vt:lpstr>Preliminary Estimated Construction Cost </vt:lpstr>
      <vt:lpstr>Input Steps in SIPLOG</vt:lpstr>
      <vt:lpstr>The Goods Acceptance Procedure</vt:lpstr>
      <vt:lpstr>Receipt of Provider Invoice File</vt:lpstr>
      <vt:lpstr>PowerPoint Presentation</vt:lpstr>
      <vt:lpstr>Capacity building for connectivity hub</vt:lpstr>
      <vt:lpstr>Roadmap to operational c-hub  with a quality MOOC program (Current)</vt:lpstr>
      <vt:lpstr>Roadmap to operational c-hub  with a quality MOOC program (recommendations)</vt:lpstr>
      <vt:lpstr>Roadmap to operational c-hub  with a quality MOOC program (recommendations)</vt:lpstr>
      <vt:lpstr>Focus of capacity building (’23~24)</vt:lpstr>
      <vt:lpstr>Invitational training goals &amp; objectives</vt:lpstr>
      <vt:lpstr>Venture for connectivity hub</vt:lpstr>
      <vt:lpstr>PowerPoint Presentation</vt:lpstr>
      <vt:lpstr>PowerPoint Presentation</vt:lpstr>
      <vt:lpstr>TIMELINE</vt:lpstr>
      <vt:lpstr>AREAS OF FOCUS</vt:lpstr>
      <vt:lpstr>MOOC system development for connectivity hub</vt:lpstr>
      <vt:lpstr>MOOC System Development  Progress – Achievements and Issues</vt:lpstr>
      <vt:lpstr>PLAN FOR MOOC SYSTEM DEVELOPMENT</vt:lpstr>
      <vt:lpstr>TIMELINE</vt:lpstr>
      <vt:lpstr>AREAS OF FOCUS</vt:lpstr>
      <vt:lpstr>MOOC program and promotion for connectivity hub</vt:lpstr>
      <vt:lpstr>Development of C-Hub MOOC Programs &amp; Promotions  Progress – Achievements and Issues</vt:lpstr>
      <vt:lpstr>PLAN FOR MOOCs Programs</vt:lpstr>
      <vt:lpstr>TIMELINE</vt:lpstr>
      <vt:lpstr>AREAS OF FOCUS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</dc:creator>
  <cp:lastModifiedBy>Reviewer</cp:lastModifiedBy>
  <cp:revision>25</cp:revision>
  <dcterms:created xsi:type="dcterms:W3CDTF">2023-02-12T06:26:10Z</dcterms:created>
  <dcterms:modified xsi:type="dcterms:W3CDTF">2023-03-03T04:11:09Z</dcterms:modified>
</cp:coreProperties>
</file>